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sldIdLst>
    <p:sldId id="256" r:id="rId5"/>
    <p:sldId id="261" r:id="rId6"/>
    <p:sldId id="276" r:id="rId7"/>
    <p:sldId id="266" r:id="rId8"/>
    <p:sldId id="269" r:id="rId9"/>
    <p:sldId id="257" r:id="rId10"/>
    <p:sldId id="267" r:id="rId11"/>
    <p:sldId id="270" r:id="rId12"/>
    <p:sldId id="273" r:id="rId13"/>
    <p:sldId id="258" r:id="rId14"/>
    <p:sldId id="275" r:id="rId15"/>
    <p:sldId id="262" r:id="rId16"/>
    <p:sldId id="274" r:id="rId17"/>
    <p:sldId id="265"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5DF9"/>
    <a:srgbClr val="9207C9"/>
    <a:srgbClr val="DC8F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2317B7-08D0-4D7D-9EB1-5035E5303752}" v="1" dt="2026-09-07T20:18:00.7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snapToGrid="0">
      <p:cViewPr varScale="1">
        <p:scale>
          <a:sx n="63" d="100"/>
          <a:sy n="63" d="100"/>
        </p:scale>
        <p:origin x="724"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Bailey" userId="c9a5c185-89f2-4437-90a2-82b0e91942f7" providerId="ADAL" clId="{36C89B8E-4989-4688-86FC-E8C1D3E4D2D3}"/>
    <pc:docChg chg="custSel addSld modSld">
      <pc:chgData name="SBailey" userId="c9a5c185-89f2-4437-90a2-82b0e91942f7" providerId="ADAL" clId="{36C89B8E-4989-4688-86FC-E8C1D3E4D2D3}" dt="2026-09-07T21:55:53.668" v="1220" actId="2711"/>
      <pc:docMkLst>
        <pc:docMk/>
      </pc:docMkLst>
      <pc:sldChg chg="addSp modSp mod">
        <pc:chgData name="SBailey" userId="c9a5c185-89f2-4437-90a2-82b0e91942f7" providerId="ADAL" clId="{36C89B8E-4989-4688-86FC-E8C1D3E4D2D3}" dt="2026-09-06T07:06:02.375" v="6" actId="1076"/>
        <pc:sldMkLst>
          <pc:docMk/>
          <pc:sldMk cId="1949116330" sldId="257"/>
        </pc:sldMkLst>
        <pc:picChg chg="add mod">
          <ac:chgData name="SBailey" userId="c9a5c185-89f2-4437-90a2-82b0e91942f7" providerId="ADAL" clId="{36C89B8E-4989-4688-86FC-E8C1D3E4D2D3}" dt="2026-09-06T07:06:02.375" v="6" actId="1076"/>
          <ac:picMkLst>
            <pc:docMk/>
            <pc:sldMk cId="1949116330" sldId="257"/>
            <ac:picMk id="4" creationId="{6C67381E-B41D-74DA-D9D1-F6728258D750}"/>
          </ac:picMkLst>
        </pc:picChg>
      </pc:sldChg>
      <pc:sldChg chg="modSp mod">
        <pc:chgData name="SBailey" userId="c9a5c185-89f2-4437-90a2-82b0e91942f7" providerId="ADAL" clId="{36C89B8E-4989-4688-86FC-E8C1D3E4D2D3}" dt="2026-09-05T20:44:51.977" v="2" actId="14100"/>
        <pc:sldMkLst>
          <pc:docMk/>
          <pc:sldMk cId="3533611214" sldId="258"/>
        </pc:sldMkLst>
        <pc:spChg chg="mod">
          <ac:chgData name="SBailey" userId="c9a5c185-89f2-4437-90a2-82b0e91942f7" providerId="ADAL" clId="{36C89B8E-4989-4688-86FC-E8C1D3E4D2D3}" dt="2026-09-05T20:44:51.977" v="2" actId="14100"/>
          <ac:spMkLst>
            <pc:docMk/>
            <pc:sldMk cId="3533611214" sldId="258"/>
            <ac:spMk id="7" creationId="{9723E952-B86C-E070-42B8-D51A12F660B7}"/>
          </ac:spMkLst>
        </pc:spChg>
      </pc:sldChg>
      <pc:sldChg chg="addSp delSp modSp mod">
        <pc:chgData name="SBailey" userId="c9a5c185-89f2-4437-90a2-82b0e91942f7" providerId="ADAL" clId="{36C89B8E-4989-4688-86FC-E8C1D3E4D2D3}" dt="2026-09-07T20:20:51.725" v="1011" actId="255"/>
        <pc:sldMkLst>
          <pc:docMk/>
          <pc:sldMk cId="2906464661" sldId="261"/>
        </pc:sldMkLst>
        <pc:spChg chg="mod">
          <ac:chgData name="SBailey" userId="c9a5c185-89f2-4437-90a2-82b0e91942f7" providerId="ADAL" clId="{36C89B8E-4989-4688-86FC-E8C1D3E4D2D3}" dt="2026-09-07T20:20:51.725" v="1011" actId="255"/>
          <ac:spMkLst>
            <pc:docMk/>
            <pc:sldMk cId="2906464661" sldId="261"/>
            <ac:spMk id="5" creationId="{00000000-0000-0000-0000-000000000000}"/>
          </ac:spMkLst>
        </pc:spChg>
        <pc:spChg chg="del">
          <ac:chgData name="SBailey" userId="c9a5c185-89f2-4437-90a2-82b0e91942f7" providerId="ADAL" clId="{36C89B8E-4989-4688-86FC-E8C1D3E4D2D3}" dt="2026-09-07T20:07:38.384" v="7" actId="478"/>
          <ac:spMkLst>
            <pc:docMk/>
            <pc:sldMk cId="2906464661" sldId="261"/>
            <ac:spMk id="9" creationId="{325771AF-B9FB-F568-81AA-B67CA23EF4E4}"/>
          </ac:spMkLst>
        </pc:spChg>
        <pc:picChg chg="del mod">
          <ac:chgData name="SBailey" userId="c9a5c185-89f2-4437-90a2-82b0e91942f7" providerId="ADAL" clId="{36C89B8E-4989-4688-86FC-E8C1D3E4D2D3}" dt="2026-09-07T20:09:18.819" v="58" actId="21"/>
          <ac:picMkLst>
            <pc:docMk/>
            <pc:sldMk cId="2906464661" sldId="261"/>
            <ac:picMk id="7" creationId="{555535BC-6DB1-C4F7-A147-8DA7D91C4B94}"/>
          </ac:picMkLst>
        </pc:picChg>
        <pc:picChg chg="add mod">
          <ac:chgData name="SBailey" userId="c9a5c185-89f2-4437-90a2-82b0e91942f7" providerId="ADAL" clId="{36C89B8E-4989-4688-86FC-E8C1D3E4D2D3}" dt="2026-09-07T20:07:47.194" v="11" actId="1076"/>
          <ac:picMkLst>
            <pc:docMk/>
            <pc:sldMk cId="2906464661" sldId="261"/>
            <ac:picMk id="8" creationId="{E4112B69-E891-5B58-14C2-21704B19BD91}"/>
          </ac:picMkLst>
        </pc:picChg>
        <pc:picChg chg="add mod">
          <ac:chgData name="SBailey" userId="c9a5c185-89f2-4437-90a2-82b0e91942f7" providerId="ADAL" clId="{36C89B8E-4989-4688-86FC-E8C1D3E4D2D3}" dt="2026-09-07T20:20:32.927" v="1010" actId="1076"/>
          <ac:picMkLst>
            <pc:docMk/>
            <pc:sldMk cId="2906464661" sldId="261"/>
            <ac:picMk id="11" creationId="{B7C04AF9-2517-6C55-32BB-0454B46E11AB}"/>
          </ac:picMkLst>
        </pc:picChg>
      </pc:sldChg>
      <pc:sldChg chg="modSp mod">
        <pc:chgData name="SBailey" userId="c9a5c185-89f2-4437-90a2-82b0e91942f7" providerId="ADAL" clId="{36C89B8E-4989-4688-86FC-E8C1D3E4D2D3}" dt="2026-09-07T20:21:39.455" v="1013" actId="2711"/>
        <pc:sldMkLst>
          <pc:docMk/>
          <pc:sldMk cId="184870962" sldId="270"/>
        </pc:sldMkLst>
        <pc:spChg chg="mod">
          <ac:chgData name="SBailey" userId="c9a5c185-89f2-4437-90a2-82b0e91942f7" providerId="ADAL" clId="{36C89B8E-4989-4688-86FC-E8C1D3E4D2D3}" dt="2026-09-07T20:21:30.797" v="1012" actId="2711"/>
          <ac:spMkLst>
            <pc:docMk/>
            <pc:sldMk cId="184870962" sldId="270"/>
            <ac:spMk id="2" creationId="{00000000-0000-0000-0000-000000000000}"/>
          </ac:spMkLst>
        </pc:spChg>
        <pc:spChg chg="mod">
          <ac:chgData name="SBailey" userId="c9a5c185-89f2-4437-90a2-82b0e91942f7" providerId="ADAL" clId="{36C89B8E-4989-4688-86FC-E8C1D3E4D2D3}" dt="2026-09-07T20:21:39.455" v="1013" actId="2711"/>
          <ac:spMkLst>
            <pc:docMk/>
            <pc:sldMk cId="184870962" sldId="270"/>
            <ac:spMk id="3" creationId="{00000000-0000-0000-0000-000000000000}"/>
          </ac:spMkLst>
        </pc:spChg>
      </pc:sldChg>
      <pc:sldChg chg="modSp mod">
        <pc:chgData name="SBailey" userId="c9a5c185-89f2-4437-90a2-82b0e91942f7" providerId="ADAL" clId="{36C89B8E-4989-4688-86FC-E8C1D3E4D2D3}" dt="2026-09-07T21:55:53.668" v="1220" actId="2711"/>
        <pc:sldMkLst>
          <pc:docMk/>
          <pc:sldMk cId="2467189481" sldId="273"/>
        </pc:sldMkLst>
        <pc:spChg chg="mod">
          <ac:chgData name="SBailey" userId="c9a5c185-89f2-4437-90a2-82b0e91942f7" providerId="ADAL" clId="{36C89B8E-4989-4688-86FC-E8C1D3E4D2D3}" dt="2026-09-07T21:55:35.863" v="1218" actId="2711"/>
          <ac:spMkLst>
            <pc:docMk/>
            <pc:sldMk cId="2467189481" sldId="273"/>
            <ac:spMk id="2" creationId="{00000000-0000-0000-0000-000000000000}"/>
          </ac:spMkLst>
        </pc:spChg>
        <pc:spChg chg="mod">
          <ac:chgData name="SBailey" userId="c9a5c185-89f2-4437-90a2-82b0e91942f7" providerId="ADAL" clId="{36C89B8E-4989-4688-86FC-E8C1D3E4D2D3}" dt="2026-09-07T21:55:46.723" v="1219" actId="2711"/>
          <ac:spMkLst>
            <pc:docMk/>
            <pc:sldMk cId="2467189481" sldId="273"/>
            <ac:spMk id="5" creationId="{DF811B88-095E-AFA9-C93A-CF56330AA57F}"/>
          </ac:spMkLst>
        </pc:spChg>
        <pc:spChg chg="mod">
          <ac:chgData name="SBailey" userId="c9a5c185-89f2-4437-90a2-82b0e91942f7" providerId="ADAL" clId="{36C89B8E-4989-4688-86FC-E8C1D3E4D2D3}" dt="2026-09-07T21:55:53.668" v="1220" actId="2711"/>
          <ac:spMkLst>
            <pc:docMk/>
            <pc:sldMk cId="2467189481" sldId="273"/>
            <ac:spMk id="7" creationId="{0D8AC058-287C-04DE-0091-8FBD9CEC11EB}"/>
          </ac:spMkLst>
        </pc:spChg>
      </pc:sldChg>
      <pc:sldChg chg="modSp mod">
        <pc:chgData name="SBailey" userId="c9a5c185-89f2-4437-90a2-82b0e91942f7" providerId="ADAL" clId="{36C89B8E-4989-4688-86FC-E8C1D3E4D2D3}" dt="2026-09-07T21:54:55.414" v="1216" actId="20577"/>
        <pc:sldMkLst>
          <pc:docMk/>
          <pc:sldMk cId="3766991966" sldId="275"/>
        </pc:sldMkLst>
        <pc:spChg chg="mod">
          <ac:chgData name="SBailey" userId="c9a5c185-89f2-4437-90a2-82b0e91942f7" providerId="ADAL" clId="{36C89B8E-4989-4688-86FC-E8C1D3E4D2D3}" dt="2026-09-07T21:53:48.299" v="1118" actId="1076"/>
          <ac:spMkLst>
            <pc:docMk/>
            <pc:sldMk cId="3766991966" sldId="275"/>
            <ac:spMk id="2" creationId="{81B823BF-33EC-B7F2-DDEF-F84F6EF43A9D}"/>
          </ac:spMkLst>
        </pc:spChg>
        <pc:spChg chg="mod">
          <ac:chgData name="SBailey" userId="c9a5c185-89f2-4437-90a2-82b0e91942f7" providerId="ADAL" clId="{36C89B8E-4989-4688-86FC-E8C1D3E4D2D3}" dt="2026-09-07T21:54:55.414" v="1216" actId="20577"/>
          <ac:spMkLst>
            <pc:docMk/>
            <pc:sldMk cId="3766991966" sldId="275"/>
            <ac:spMk id="3" creationId="{83A93798-8229-BA50-CB3A-6C284E3B5855}"/>
          </ac:spMkLst>
        </pc:spChg>
      </pc:sldChg>
      <pc:sldChg chg="addSp modSp new mod">
        <pc:chgData name="SBailey" userId="c9a5c185-89f2-4437-90a2-82b0e91942f7" providerId="ADAL" clId="{36C89B8E-4989-4688-86FC-E8C1D3E4D2D3}" dt="2026-09-07T20:26:37.925" v="1117" actId="20577"/>
        <pc:sldMkLst>
          <pc:docMk/>
          <pc:sldMk cId="4197791587" sldId="276"/>
        </pc:sldMkLst>
        <pc:spChg chg="mod">
          <ac:chgData name="SBailey" userId="c9a5c185-89f2-4437-90a2-82b0e91942f7" providerId="ADAL" clId="{36C89B8E-4989-4688-86FC-E8C1D3E4D2D3}" dt="2026-09-07T20:09:08.362" v="56" actId="20577"/>
          <ac:spMkLst>
            <pc:docMk/>
            <pc:sldMk cId="4197791587" sldId="276"/>
            <ac:spMk id="2" creationId="{6336E8CC-F2D3-2CEE-9490-712DC318FB4B}"/>
          </ac:spMkLst>
        </pc:spChg>
        <pc:spChg chg="mod">
          <ac:chgData name="SBailey" userId="c9a5c185-89f2-4437-90a2-82b0e91942f7" providerId="ADAL" clId="{36C89B8E-4989-4688-86FC-E8C1D3E4D2D3}" dt="2026-09-07T20:26:37.925" v="1117" actId="20577"/>
          <ac:spMkLst>
            <pc:docMk/>
            <pc:sldMk cId="4197791587" sldId="276"/>
            <ac:spMk id="3" creationId="{22365C2A-4368-BF7A-2AAB-73773B4CBF52}"/>
          </ac:spMkLst>
        </pc:spChg>
        <pc:picChg chg="add mod">
          <ac:chgData name="SBailey" userId="c9a5c185-89f2-4437-90a2-82b0e91942f7" providerId="ADAL" clId="{36C89B8E-4989-4688-86FC-E8C1D3E4D2D3}" dt="2026-09-07T20:09:27.375" v="60" actId="1076"/>
          <ac:picMkLst>
            <pc:docMk/>
            <pc:sldMk cId="4197791587" sldId="276"/>
            <ac:picMk id="5" creationId="{B7A6A8EA-3D47-A01D-0787-168FD3AA50C4}"/>
          </ac:picMkLst>
        </pc:picChg>
      </pc:sldChg>
    </pc:docChg>
  </pc:docChgLst>
  <pc:docChgLst>
    <pc:chgData name="CBrady" userId="289f55e9-1a41-4b15-a9c3-279abf7523f3" providerId="ADAL" clId="{49247967-1FD2-46FA-A0DE-3EB1CAD6930F}"/>
    <pc:docChg chg="undo redo custSel addSld delSld modSld sldOrd modMainMaster">
      <pc:chgData name="CBrady" userId="289f55e9-1a41-4b15-a9c3-279abf7523f3" providerId="ADAL" clId="{49247967-1FD2-46FA-A0DE-3EB1CAD6930F}" dt="2026-09-04T12:36:48.245" v="3131" actId="20577"/>
      <pc:docMkLst>
        <pc:docMk/>
      </pc:docMkLst>
      <pc:sldChg chg="modSp mod setBg">
        <pc:chgData name="CBrady" userId="289f55e9-1a41-4b15-a9c3-279abf7523f3" providerId="ADAL" clId="{49247967-1FD2-46FA-A0DE-3EB1CAD6930F}" dt="2026-09-03T10:27:09.065" v="69"/>
        <pc:sldMkLst>
          <pc:docMk/>
          <pc:sldMk cId="3651603626" sldId="256"/>
        </pc:sldMkLst>
        <pc:spChg chg="mod">
          <ac:chgData name="CBrady" userId="289f55e9-1a41-4b15-a9c3-279abf7523f3" providerId="ADAL" clId="{49247967-1FD2-46FA-A0DE-3EB1CAD6930F}" dt="2026-09-03T10:25:19.361" v="17" actId="20577"/>
          <ac:spMkLst>
            <pc:docMk/>
            <pc:sldMk cId="3651603626" sldId="256"/>
            <ac:spMk id="3" creationId="{00000000-0000-0000-0000-000000000000}"/>
          </ac:spMkLst>
        </pc:spChg>
      </pc:sldChg>
      <pc:sldChg chg="addSp delSp modSp mod">
        <pc:chgData name="CBrady" userId="289f55e9-1a41-4b15-a9c3-279abf7523f3" providerId="ADAL" clId="{49247967-1FD2-46FA-A0DE-3EB1CAD6930F}" dt="2026-09-03T10:30:21.750" v="154" actId="14100"/>
        <pc:sldMkLst>
          <pc:docMk/>
          <pc:sldMk cId="1949116330" sldId="257"/>
        </pc:sldMkLst>
      </pc:sldChg>
      <pc:sldChg chg="addSp delSp modSp mod">
        <pc:chgData name="CBrady" userId="289f55e9-1a41-4b15-a9c3-279abf7523f3" providerId="ADAL" clId="{49247967-1FD2-46FA-A0DE-3EB1CAD6930F}" dt="2026-09-03T10:55:10.422" v="846" actId="33524"/>
        <pc:sldMkLst>
          <pc:docMk/>
          <pc:sldMk cId="3533611214" sldId="258"/>
        </pc:sldMkLst>
        <pc:spChg chg="mod">
          <ac:chgData name="CBrady" userId="289f55e9-1a41-4b15-a9c3-279abf7523f3" providerId="ADAL" clId="{49247967-1FD2-46FA-A0DE-3EB1CAD6930F}" dt="2026-09-03T10:41:55.609" v="694" actId="14100"/>
          <ac:spMkLst>
            <pc:docMk/>
            <pc:sldMk cId="3533611214" sldId="258"/>
            <ac:spMk id="2" creationId="{00000000-0000-0000-0000-000000000000}"/>
          </ac:spMkLst>
        </pc:spChg>
        <pc:spChg chg="add mod">
          <ac:chgData name="CBrady" userId="289f55e9-1a41-4b15-a9c3-279abf7523f3" providerId="ADAL" clId="{49247967-1FD2-46FA-A0DE-3EB1CAD6930F}" dt="2026-09-03T10:55:10.422" v="846" actId="33524"/>
          <ac:spMkLst>
            <pc:docMk/>
            <pc:sldMk cId="3533611214" sldId="258"/>
            <ac:spMk id="7" creationId="{9723E952-B86C-E070-42B8-D51A12F660B7}"/>
          </ac:spMkLst>
        </pc:spChg>
      </pc:sldChg>
      <pc:sldChg chg="addSp delSp modSp mod">
        <pc:chgData name="CBrady" userId="289f55e9-1a41-4b15-a9c3-279abf7523f3" providerId="ADAL" clId="{49247967-1FD2-46FA-A0DE-3EB1CAD6930F}" dt="2026-09-03T10:27:25.444" v="77" actId="1076"/>
        <pc:sldMkLst>
          <pc:docMk/>
          <pc:sldMk cId="2906464661" sldId="261"/>
        </pc:sldMkLst>
        <pc:spChg chg="mod">
          <ac:chgData name="CBrady" userId="289f55e9-1a41-4b15-a9c3-279abf7523f3" providerId="ADAL" clId="{49247967-1FD2-46FA-A0DE-3EB1CAD6930F}" dt="2026-09-03T10:25:31.219" v="26" actId="20577"/>
          <ac:spMkLst>
            <pc:docMk/>
            <pc:sldMk cId="2906464661" sldId="261"/>
            <ac:spMk id="3" creationId="{00000000-0000-0000-0000-000000000000}"/>
          </ac:spMkLst>
        </pc:spChg>
        <pc:spChg chg="mod">
          <ac:chgData name="CBrady" userId="289f55e9-1a41-4b15-a9c3-279abf7523f3" providerId="ADAL" clId="{49247967-1FD2-46FA-A0DE-3EB1CAD6930F}" dt="2026-09-03T10:27:25.444" v="77" actId="1076"/>
          <ac:spMkLst>
            <pc:docMk/>
            <pc:sldMk cId="2906464661" sldId="261"/>
            <ac:spMk id="4" creationId="{00000000-0000-0000-0000-000000000000}"/>
          </ac:spMkLst>
        </pc:spChg>
        <pc:spChg chg="mod">
          <ac:chgData name="CBrady" userId="289f55e9-1a41-4b15-a9c3-279abf7523f3" providerId="ADAL" clId="{49247967-1FD2-46FA-A0DE-3EB1CAD6930F}" dt="2026-09-03T10:25:46.086" v="39" actId="20577"/>
          <ac:spMkLst>
            <pc:docMk/>
            <pc:sldMk cId="2906464661" sldId="261"/>
            <ac:spMk id="5" creationId="{00000000-0000-0000-0000-000000000000}"/>
          </ac:spMkLst>
        </pc:spChg>
      </pc:sldChg>
      <pc:sldChg chg="delSp modSp mod">
        <pc:chgData name="CBrady" userId="289f55e9-1a41-4b15-a9c3-279abf7523f3" providerId="ADAL" clId="{49247967-1FD2-46FA-A0DE-3EB1CAD6930F}" dt="2026-09-03T11:17:22.643" v="1586" actId="1076"/>
        <pc:sldMkLst>
          <pc:docMk/>
          <pc:sldMk cId="1797231721" sldId="262"/>
        </pc:sldMkLst>
        <pc:spChg chg="mod">
          <ac:chgData name="CBrady" userId="289f55e9-1a41-4b15-a9c3-279abf7523f3" providerId="ADAL" clId="{49247967-1FD2-46FA-A0DE-3EB1CAD6930F}" dt="2026-09-03T11:17:14.239" v="1584" actId="20577"/>
          <ac:spMkLst>
            <pc:docMk/>
            <pc:sldMk cId="1797231721" sldId="262"/>
            <ac:spMk id="3" creationId="{00000000-0000-0000-0000-000000000000}"/>
          </ac:spMkLst>
        </pc:spChg>
        <pc:picChg chg="mod">
          <ac:chgData name="CBrady" userId="289f55e9-1a41-4b15-a9c3-279abf7523f3" providerId="ADAL" clId="{49247967-1FD2-46FA-A0DE-3EB1CAD6930F}" dt="2026-09-03T11:17:22.643" v="1586" actId="1076"/>
          <ac:picMkLst>
            <pc:docMk/>
            <pc:sldMk cId="1797231721" sldId="262"/>
            <ac:picMk id="6" creationId="{00000000-0000-0000-0000-000000000000}"/>
          </ac:picMkLst>
        </pc:picChg>
      </pc:sldChg>
      <pc:sldChg chg="modSp mod">
        <pc:chgData name="CBrady" userId="289f55e9-1a41-4b15-a9c3-279abf7523f3" providerId="ADAL" clId="{49247967-1FD2-46FA-A0DE-3EB1CAD6930F}" dt="2026-09-03T16:06:05.846" v="2065"/>
        <pc:sldMkLst>
          <pc:docMk/>
          <pc:sldMk cId="1235225185" sldId="265"/>
        </pc:sldMkLst>
        <pc:spChg chg="mod">
          <ac:chgData name="CBrady" userId="289f55e9-1a41-4b15-a9c3-279abf7523f3" providerId="ADAL" clId="{49247967-1FD2-46FA-A0DE-3EB1CAD6930F}" dt="2026-09-03T11:17:32.649" v="1587" actId="20577"/>
          <ac:spMkLst>
            <pc:docMk/>
            <pc:sldMk cId="1235225185" sldId="265"/>
            <ac:spMk id="2" creationId="{00000000-0000-0000-0000-000000000000}"/>
          </ac:spMkLst>
        </pc:spChg>
        <pc:spChg chg="mod">
          <ac:chgData name="CBrady" userId="289f55e9-1a41-4b15-a9c3-279abf7523f3" providerId="ADAL" clId="{49247967-1FD2-46FA-A0DE-3EB1CAD6930F}" dt="2026-09-03T16:06:05.846" v="2065"/>
          <ac:spMkLst>
            <pc:docMk/>
            <pc:sldMk cId="1235225185" sldId="265"/>
            <ac:spMk id="3" creationId="{00000000-0000-0000-0000-000000000000}"/>
          </ac:spMkLst>
        </pc:spChg>
      </pc:sldChg>
      <pc:sldChg chg="modSp mod">
        <pc:chgData name="CBrady" userId="289f55e9-1a41-4b15-a9c3-279abf7523f3" providerId="ADAL" clId="{49247967-1FD2-46FA-A0DE-3EB1CAD6930F}" dt="2026-09-04T11:15:04.905" v="2138" actId="20577"/>
        <pc:sldMkLst>
          <pc:docMk/>
          <pc:sldMk cId="4065921364" sldId="266"/>
        </pc:sldMkLst>
        <pc:spChg chg="mod">
          <ac:chgData name="CBrady" userId="289f55e9-1a41-4b15-a9c3-279abf7523f3" providerId="ADAL" clId="{49247967-1FD2-46FA-A0DE-3EB1CAD6930F}" dt="2026-09-04T11:15:04.905" v="2138" actId="20577"/>
          <ac:spMkLst>
            <pc:docMk/>
            <pc:sldMk cId="4065921364" sldId="266"/>
            <ac:spMk id="3" creationId="{00000000-0000-0000-0000-000000000000}"/>
          </ac:spMkLst>
        </pc:spChg>
      </pc:sldChg>
      <pc:sldChg chg="modSp mod">
        <pc:chgData name="CBrady" userId="289f55e9-1a41-4b15-a9c3-279abf7523f3" providerId="ADAL" clId="{49247967-1FD2-46FA-A0DE-3EB1CAD6930F}" dt="2026-09-04T12:35:50.390" v="3119" actId="20577"/>
        <pc:sldMkLst>
          <pc:docMk/>
          <pc:sldMk cId="84291650" sldId="267"/>
        </pc:sldMkLst>
        <pc:spChg chg="mod">
          <ac:chgData name="CBrady" userId="289f55e9-1a41-4b15-a9c3-279abf7523f3" providerId="ADAL" clId="{49247967-1FD2-46FA-A0DE-3EB1CAD6930F}" dt="2026-09-04T12:35:50.390" v="3119" actId="20577"/>
          <ac:spMkLst>
            <pc:docMk/>
            <pc:sldMk cId="84291650" sldId="267"/>
            <ac:spMk id="5" creationId="{00000000-0000-0000-0000-000000000000}"/>
          </ac:spMkLst>
        </pc:spChg>
        <pc:spChg chg="mod">
          <ac:chgData name="CBrady" userId="289f55e9-1a41-4b15-a9c3-279abf7523f3" providerId="ADAL" clId="{49247967-1FD2-46FA-A0DE-3EB1CAD6930F}" dt="2026-09-03T10:30:49.278" v="169" actId="20577"/>
          <ac:spMkLst>
            <pc:docMk/>
            <pc:sldMk cId="84291650" sldId="267"/>
            <ac:spMk id="7" creationId="{00000000-0000-0000-0000-000000000000}"/>
          </ac:spMkLst>
        </pc:spChg>
        <pc:spChg chg="mod">
          <ac:chgData name="CBrady" userId="289f55e9-1a41-4b15-a9c3-279abf7523f3" providerId="ADAL" clId="{49247967-1FD2-46FA-A0DE-3EB1CAD6930F}" dt="2026-09-03T10:31:34.810" v="277" actId="20577"/>
          <ac:spMkLst>
            <pc:docMk/>
            <pc:sldMk cId="84291650" sldId="267"/>
            <ac:spMk id="13" creationId="{00000000-0000-0000-0000-000000000000}"/>
          </ac:spMkLst>
        </pc:spChg>
      </pc:sldChg>
      <pc:sldChg chg="modSp mod">
        <pc:chgData name="CBrady" userId="289f55e9-1a41-4b15-a9c3-279abf7523f3" providerId="ADAL" clId="{49247967-1FD2-46FA-A0DE-3EB1CAD6930F}" dt="2026-09-04T12:36:48.245" v="3131" actId="20577"/>
        <pc:sldMkLst>
          <pc:docMk/>
          <pc:sldMk cId="77814036" sldId="268"/>
        </pc:sldMkLst>
        <pc:spChg chg="mod">
          <ac:chgData name="CBrady" userId="289f55e9-1a41-4b15-a9c3-279abf7523f3" providerId="ADAL" clId="{49247967-1FD2-46FA-A0DE-3EB1CAD6930F}" dt="2026-09-04T12:36:48.245" v="3131" actId="20577"/>
          <ac:spMkLst>
            <pc:docMk/>
            <pc:sldMk cId="77814036" sldId="268"/>
            <ac:spMk id="3" creationId="{00000000-0000-0000-0000-000000000000}"/>
          </ac:spMkLst>
        </pc:spChg>
      </pc:sldChg>
      <pc:sldChg chg="delSp modSp mod">
        <pc:chgData name="CBrady" userId="289f55e9-1a41-4b15-a9c3-279abf7523f3" providerId="ADAL" clId="{49247967-1FD2-46FA-A0DE-3EB1CAD6930F}" dt="2026-09-04T12:35:22.809" v="3107" actId="20577"/>
        <pc:sldMkLst>
          <pc:docMk/>
          <pc:sldMk cId="2361113504" sldId="269"/>
        </pc:sldMkLst>
        <pc:spChg chg="mod">
          <ac:chgData name="CBrady" userId="289f55e9-1a41-4b15-a9c3-279abf7523f3" providerId="ADAL" clId="{49247967-1FD2-46FA-A0DE-3EB1CAD6930F}" dt="2026-09-04T12:35:22.809" v="3107" actId="20577"/>
          <ac:spMkLst>
            <pc:docMk/>
            <pc:sldMk cId="2361113504" sldId="269"/>
            <ac:spMk id="3" creationId="{00000000-0000-0000-0000-000000000000}"/>
          </ac:spMkLst>
        </pc:spChg>
      </pc:sldChg>
      <pc:sldChg chg="modSp mod ord">
        <pc:chgData name="CBrady" userId="289f55e9-1a41-4b15-a9c3-279abf7523f3" providerId="ADAL" clId="{49247967-1FD2-46FA-A0DE-3EB1CAD6930F}" dt="2026-09-03T10:39:51.583" v="679" actId="20577"/>
        <pc:sldMkLst>
          <pc:docMk/>
          <pc:sldMk cId="184870962" sldId="270"/>
        </pc:sldMkLst>
        <pc:spChg chg="mod">
          <ac:chgData name="CBrady" userId="289f55e9-1a41-4b15-a9c3-279abf7523f3" providerId="ADAL" clId="{49247967-1FD2-46FA-A0DE-3EB1CAD6930F}" dt="2026-09-03T10:37:30.884" v="487" actId="20577"/>
          <ac:spMkLst>
            <pc:docMk/>
            <pc:sldMk cId="184870962" sldId="270"/>
            <ac:spMk id="2" creationId="{00000000-0000-0000-0000-000000000000}"/>
          </ac:spMkLst>
        </pc:spChg>
        <pc:spChg chg="mod">
          <ac:chgData name="CBrady" userId="289f55e9-1a41-4b15-a9c3-279abf7523f3" providerId="ADAL" clId="{49247967-1FD2-46FA-A0DE-3EB1CAD6930F}" dt="2026-09-03T10:39:51.583" v="679" actId="20577"/>
          <ac:spMkLst>
            <pc:docMk/>
            <pc:sldMk cId="184870962" sldId="270"/>
            <ac:spMk id="3" creationId="{00000000-0000-0000-0000-000000000000}"/>
          </ac:spMkLst>
        </pc:spChg>
      </pc:sldChg>
      <pc:sldChg chg="addSp modSp mod">
        <pc:chgData name="CBrady" userId="289f55e9-1a41-4b15-a9c3-279abf7523f3" providerId="ADAL" clId="{49247967-1FD2-46FA-A0DE-3EB1CAD6930F}" dt="2026-09-03T16:00:39.658" v="1725" actId="20577"/>
        <pc:sldMkLst>
          <pc:docMk/>
          <pc:sldMk cId="2467189481" sldId="273"/>
        </pc:sldMkLst>
        <pc:spChg chg="mod">
          <ac:chgData name="CBrady" userId="289f55e9-1a41-4b15-a9c3-279abf7523f3" providerId="ADAL" clId="{49247967-1FD2-46FA-A0DE-3EB1CAD6930F}" dt="2026-09-03T10:37:25.513" v="480" actId="20577"/>
          <ac:spMkLst>
            <pc:docMk/>
            <pc:sldMk cId="2467189481" sldId="273"/>
            <ac:spMk id="2" creationId="{00000000-0000-0000-0000-000000000000}"/>
          </ac:spMkLst>
        </pc:spChg>
        <pc:spChg chg="add mod">
          <ac:chgData name="CBrady" userId="289f55e9-1a41-4b15-a9c3-279abf7523f3" providerId="ADAL" clId="{49247967-1FD2-46FA-A0DE-3EB1CAD6930F}" dt="2026-09-03T10:34:56.044" v="399" actId="5793"/>
          <ac:spMkLst>
            <pc:docMk/>
            <pc:sldMk cId="2467189481" sldId="273"/>
            <ac:spMk id="5" creationId="{DF811B88-095E-AFA9-C93A-CF56330AA57F}"/>
          </ac:spMkLst>
        </pc:spChg>
        <pc:spChg chg="add mod">
          <ac:chgData name="CBrady" userId="289f55e9-1a41-4b15-a9c3-279abf7523f3" providerId="ADAL" clId="{49247967-1FD2-46FA-A0DE-3EB1CAD6930F}" dt="2026-09-03T16:00:39.658" v="1725" actId="20577"/>
          <ac:spMkLst>
            <pc:docMk/>
            <pc:sldMk cId="2467189481" sldId="273"/>
            <ac:spMk id="7" creationId="{0D8AC058-287C-04DE-0091-8FBD9CEC11EB}"/>
          </ac:spMkLst>
        </pc:spChg>
        <pc:picChg chg="mod">
          <ac:chgData name="CBrady" userId="289f55e9-1a41-4b15-a9c3-279abf7523f3" providerId="ADAL" clId="{49247967-1FD2-46FA-A0DE-3EB1CAD6930F}" dt="2026-09-03T10:32:08.190" v="294" actId="1076"/>
          <ac:picMkLst>
            <pc:docMk/>
            <pc:sldMk cId="2467189481" sldId="273"/>
            <ac:picMk id="4" creationId="{00000000-0000-0000-0000-000000000000}"/>
          </ac:picMkLst>
        </pc:picChg>
        <pc:picChg chg="mod">
          <ac:chgData name="CBrady" userId="289f55e9-1a41-4b15-a9c3-279abf7523f3" providerId="ADAL" clId="{49247967-1FD2-46FA-A0DE-3EB1CAD6930F}" dt="2026-09-03T10:32:10.483" v="295" actId="1076"/>
          <ac:picMkLst>
            <pc:docMk/>
            <pc:sldMk cId="2467189481" sldId="273"/>
            <ac:picMk id="4099" creationId="{00000000-0000-0000-0000-000000000000}"/>
          </ac:picMkLst>
        </pc:picChg>
      </pc:sldChg>
      <pc:sldChg chg="addSp modSp new mod">
        <pc:chgData name="CBrady" userId="289f55e9-1a41-4b15-a9c3-279abf7523f3" providerId="ADAL" clId="{49247967-1FD2-46FA-A0DE-3EB1CAD6930F}" dt="2026-09-04T11:25:51.137" v="2785" actId="1076"/>
        <pc:sldMkLst>
          <pc:docMk/>
          <pc:sldMk cId="3042623588" sldId="274"/>
        </pc:sldMkLst>
        <pc:spChg chg="mod">
          <ac:chgData name="CBrady" userId="289f55e9-1a41-4b15-a9c3-279abf7523f3" providerId="ADAL" clId="{49247967-1FD2-46FA-A0DE-3EB1CAD6930F}" dt="2026-09-03T16:03:26.073" v="1848" actId="20577"/>
          <ac:spMkLst>
            <pc:docMk/>
            <pc:sldMk cId="3042623588" sldId="274"/>
            <ac:spMk id="2" creationId="{D8DFE28B-412A-8280-EFCF-8A7CE2A24B20}"/>
          </ac:spMkLst>
        </pc:spChg>
        <pc:spChg chg="mod">
          <ac:chgData name="CBrady" userId="289f55e9-1a41-4b15-a9c3-279abf7523f3" providerId="ADAL" clId="{49247967-1FD2-46FA-A0DE-3EB1CAD6930F}" dt="2026-09-04T11:24:45.298" v="2781" actId="14100"/>
          <ac:spMkLst>
            <pc:docMk/>
            <pc:sldMk cId="3042623588" sldId="274"/>
            <ac:spMk id="3" creationId="{B7B9C2A8-CD71-6699-42D5-92256B44F5E9}"/>
          </ac:spMkLst>
        </pc:spChg>
        <pc:picChg chg="add mod">
          <ac:chgData name="CBrady" userId="289f55e9-1a41-4b15-a9c3-279abf7523f3" providerId="ADAL" clId="{49247967-1FD2-46FA-A0DE-3EB1CAD6930F}" dt="2026-09-04T11:25:51.137" v="2785" actId="1076"/>
          <ac:picMkLst>
            <pc:docMk/>
            <pc:sldMk cId="3042623588" sldId="274"/>
            <ac:picMk id="4" creationId="{46E5062A-218E-A642-57B9-860BAE716721}"/>
          </ac:picMkLst>
        </pc:picChg>
      </pc:sldChg>
      <pc:sldMasterChg chg="setBg modSldLayout">
        <pc:chgData name="CBrady" userId="289f55e9-1a41-4b15-a9c3-279abf7523f3" providerId="ADAL" clId="{49247967-1FD2-46FA-A0DE-3EB1CAD6930F}" dt="2026-09-03T10:27:09.065" v="69"/>
        <pc:sldMasterMkLst>
          <pc:docMk/>
          <pc:sldMasterMk cId="2038206415" sldId="2147483690"/>
        </pc:sldMasterMkLst>
        <pc:sldLayoutChg chg="setBg">
          <pc:chgData name="CBrady" userId="289f55e9-1a41-4b15-a9c3-279abf7523f3" providerId="ADAL" clId="{49247967-1FD2-46FA-A0DE-3EB1CAD6930F}" dt="2026-09-03T10:27:09.065" v="69"/>
          <pc:sldLayoutMkLst>
            <pc:docMk/>
            <pc:sldMasterMk cId="2038206415" sldId="2147483690"/>
            <pc:sldLayoutMk cId="267505161" sldId="2147483691"/>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186355527" sldId="2147483692"/>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272702179" sldId="2147483693"/>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706705710" sldId="2147483694"/>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604159506" sldId="2147483695"/>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445325775" sldId="2147483696"/>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32927318" sldId="2147483697"/>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708054565" sldId="2147483698"/>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082783344" sldId="2147483699"/>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4288103763" sldId="2147483700"/>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561092097" sldId="2147483701"/>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532474164" sldId="2147483702"/>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357491834" sldId="2147483703"/>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3179710936" sldId="2147483704"/>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2046222207" sldId="2147483705"/>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1143907491" sldId="2147483706"/>
          </pc:sldLayoutMkLst>
        </pc:sldLayoutChg>
        <pc:sldLayoutChg chg="setBg">
          <pc:chgData name="CBrady" userId="289f55e9-1a41-4b15-a9c3-279abf7523f3" providerId="ADAL" clId="{49247967-1FD2-46FA-A0DE-3EB1CAD6930F}" dt="2026-09-03T10:27:09.065" v="69"/>
          <pc:sldLayoutMkLst>
            <pc:docMk/>
            <pc:sldMasterMk cId="2038206415" sldId="2147483690"/>
            <pc:sldLayoutMk cId="4250693135" sldId="2147483707"/>
          </pc:sldLayoutMkLst>
        </pc:sldLayoutChg>
      </pc:sldMaster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a:xfrm>
            <a:off x="3962399" y="5870575"/>
            <a:ext cx="4893958" cy="377825"/>
          </a:xfrm>
        </p:spPr>
        <p:txBody>
          <a:bodyPr/>
          <a:lstStyle/>
          <a:p>
            <a:endParaRPr lang="en-GB"/>
          </a:p>
        </p:txBody>
      </p:sp>
      <p:sp>
        <p:nvSpPr>
          <p:cNvPr id="6" name="Slide Number Placeholder 5"/>
          <p:cNvSpPr>
            <a:spLocks noGrp="1"/>
          </p:cNvSpPr>
          <p:nvPr>
            <p:ph type="sldNum" sz="quarter" idx="12"/>
          </p:nvPr>
        </p:nvSpPr>
        <p:spPr>
          <a:xfrm>
            <a:off x="10608958" y="5870575"/>
            <a:ext cx="551167" cy="377825"/>
          </a:xfrm>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67505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186355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272702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F897D5-EA47-4CFD-9B3A-4921D4246FFE}"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70670571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F897D5-EA47-4CFD-9B3A-4921D4246FFE}" type="datetimeFigureOut">
              <a:rPr lang="en-GB" smtClean="0"/>
              <a:t>07/09/2026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6041595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F897D5-EA47-4CFD-9B3A-4921D4246FFE}" type="datetimeFigureOut">
              <a:rPr lang="en-GB" smtClean="0"/>
              <a:t>07/09/2026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445325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8F897D5-EA47-4CFD-9B3A-4921D4246FFE}" type="datetimeFigureOut">
              <a:rPr lang="en-GB" smtClean="0"/>
              <a:t>07/09/2026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32927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F897D5-EA47-4CFD-9B3A-4921D4246FFE}"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70805456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F897D5-EA47-4CFD-9B3A-4921D4246FFE}"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082783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F897D5-EA47-4CFD-9B3A-4921D4246FFE}"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4288103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561092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532474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357491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3179710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046222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143907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F897D5-EA47-4CFD-9B3A-4921D4246FFE}"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4250693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21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8F897D5-EA47-4CFD-9B3A-4921D4246FFE}" type="datetimeFigureOut">
              <a:rPr lang="en-GB" smtClean="0"/>
              <a:t>07/09/2026</a:t>
            </a:fld>
            <a:endParaRPr lang="en-GB"/>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0F46BC-1EBA-459E-ACC5-C7BE5A10C5AF}" type="slidenum">
              <a:rPr lang="en-GB" smtClean="0"/>
              <a:t>‹#›</a:t>
            </a:fld>
            <a:endParaRPr lang="en-GB"/>
          </a:p>
        </p:txBody>
      </p:sp>
    </p:spTree>
    <p:extLst>
      <p:ext uri="{BB962C8B-B14F-4D97-AF65-F5344CB8AC3E}">
        <p14:creationId xmlns:p14="http://schemas.microsoft.com/office/powerpoint/2010/main" val="2038206415"/>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6836" y="1964267"/>
            <a:ext cx="9713290" cy="2421464"/>
          </a:xfrm>
        </p:spPr>
        <p:txBody>
          <a:bodyPr>
            <a:noAutofit/>
          </a:bodyPr>
          <a:lstStyle/>
          <a:p>
            <a:r>
              <a:rPr lang="en-GB" sz="9600" dirty="0">
                <a:latin typeface="Letter-join Print Plus 3" panose="02000805000000020003" pitchFamily="50" charset="0"/>
              </a:rPr>
              <a:t>Meet the teacher</a:t>
            </a:r>
          </a:p>
        </p:txBody>
      </p:sp>
      <p:sp>
        <p:nvSpPr>
          <p:cNvPr id="3" name="Subtitle 2"/>
          <p:cNvSpPr>
            <a:spLocks noGrp="1"/>
          </p:cNvSpPr>
          <p:nvPr>
            <p:ph type="subTitle" idx="1"/>
          </p:nvPr>
        </p:nvSpPr>
        <p:spPr>
          <a:xfrm>
            <a:off x="1859280" y="4639731"/>
            <a:ext cx="9144000" cy="1459523"/>
          </a:xfrm>
        </p:spPr>
        <p:txBody>
          <a:bodyPr>
            <a:normAutofit/>
          </a:bodyPr>
          <a:lstStyle/>
          <a:p>
            <a:r>
              <a:rPr lang="en-GB" sz="4000" dirty="0" err="1">
                <a:latin typeface="Letter-join Print Plus 3" panose="02000805000000020003" pitchFamily="50" charset="0"/>
              </a:rPr>
              <a:t>RaINBOW</a:t>
            </a:r>
            <a:r>
              <a:rPr lang="en-GB" sz="4000" dirty="0">
                <a:latin typeface="Letter-join Print Plus 3" panose="02000805000000020003" pitchFamily="50" charset="0"/>
              </a:rPr>
              <a:t> Class</a:t>
            </a:r>
          </a:p>
          <a:p>
            <a:r>
              <a:rPr lang="en-GB" sz="4000" dirty="0">
                <a:latin typeface="Letter-join Print Plus 3" panose="02000805000000020003" pitchFamily="50" charset="0"/>
              </a:rPr>
              <a:t>2026-2027</a:t>
            </a:r>
          </a:p>
        </p:txBody>
      </p:sp>
    </p:spTree>
    <p:extLst>
      <p:ext uri="{BB962C8B-B14F-4D97-AF65-F5344CB8AC3E}">
        <p14:creationId xmlns:p14="http://schemas.microsoft.com/office/powerpoint/2010/main" val="3651603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205" y="135753"/>
            <a:ext cx="10131425" cy="1456267"/>
          </a:xfrm>
        </p:spPr>
        <p:txBody>
          <a:bodyPr>
            <a:normAutofit/>
          </a:bodyPr>
          <a:lstStyle/>
          <a:p>
            <a:r>
              <a:rPr lang="en-GB" sz="4800" u="sng" dirty="0">
                <a:latin typeface="Letter-join Print Plus 3" panose="02000805000000020003" pitchFamily="50" charset="0"/>
              </a:rPr>
              <a:t>The class team</a:t>
            </a:r>
          </a:p>
        </p:txBody>
      </p:sp>
      <p:sp>
        <p:nvSpPr>
          <p:cNvPr id="3" name="Content Placeholder 2"/>
          <p:cNvSpPr>
            <a:spLocks noGrp="1"/>
          </p:cNvSpPr>
          <p:nvPr>
            <p:ph idx="1"/>
          </p:nvPr>
        </p:nvSpPr>
        <p:spPr>
          <a:xfrm>
            <a:off x="907316" y="1259917"/>
            <a:ext cx="3929402" cy="1380419"/>
          </a:xfrm>
        </p:spPr>
        <p:txBody>
          <a:bodyPr>
            <a:normAutofit/>
          </a:bodyPr>
          <a:lstStyle/>
          <a:p>
            <a:pPr marL="0" indent="0">
              <a:buNone/>
            </a:pPr>
            <a:r>
              <a:rPr lang="en-GB" sz="3200" dirty="0">
                <a:latin typeface="Letter-join Print Plus 3" panose="02000805000000020003" pitchFamily="50" charset="0"/>
              </a:rPr>
              <a:t>Teacher: Mrs Bailey</a:t>
            </a:r>
          </a:p>
        </p:txBody>
      </p:sp>
      <p:sp>
        <p:nvSpPr>
          <p:cNvPr id="4" name="Rectangle 3"/>
          <p:cNvSpPr/>
          <p:nvPr/>
        </p:nvSpPr>
        <p:spPr>
          <a:xfrm>
            <a:off x="523982" y="6137472"/>
            <a:ext cx="10685123" cy="584775"/>
          </a:xfrm>
          <a:prstGeom prst="rect">
            <a:avLst/>
          </a:prstGeom>
        </p:spPr>
        <p:txBody>
          <a:bodyPr wrap="square">
            <a:spAutoFit/>
          </a:bodyPr>
          <a:lstStyle/>
          <a:p>
            <a:pPr algn="ctr"/>
            <a:r>
              <a:rPr lang="en-GB" sz="3200" dirty="0">
                <a:latin typeface="Letter-join Print Plus 3" panose="02000805000000020003" pitchFamily="50" charset="0"/>
              </a:rPr>
              <a:t>Welcome to Rainbow Class! We are excited to get started</a:t>
            </a:r>
            <a:r>
              <a:rPr lang="en-GB" sz="2000" dirty="0">
                <a:latin typeface="Letter-join Print Plus 3" panose="02000805000000020003" pitchFamily="50" charset="0"/>
              </a:rPr>
              <a:t>.</a:t>
            </a:r>
          </a:p>
        </p:txBody>
      </p:sp>
      <p:sp>
        <p:nvSpPr>
          <p:cNvPr id="5" name="Content Placeholder 2"/>
          <p:cNvSpPr txBox="1">
            <a:spLocks/>
          </p:cNvSpPr>
          <p:nvPr/>
        </p:nvSpPr>
        <p:spPr>
          <a:xfrm>
            <a:off x="5524326" y="1290167"/>
            <a:ext cx="5971106" cy="1319918"/>
          </a:xfrm>
          <a:prstGeom prst="rect">
            <a:avLst/>
          </a:prstGeom>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buFont typeface="Arial"/>
              <a:buNone/>
            </a:pPr>
            <a:r>
              <a:rPr lang="en-GB" sz="3200" dirty="0">
                <a:latin typeface="Letter-join Print Plus 3" panose="02000805000000020003" pitchFamily="50" charset="0"/>
              </a:rPr>
              <a:t>Teaching Assistant: Mrs Whyman</a:t>
            </a:r>
          </a:p>
        </p:txBody>
      </p:sp>
      <p:pic>
        <p:nvPicPr>
          <p:cNvPr id="8" name="Picture 7">
            <a:extLst>
              <a:ext uri="{FF2B5EF4-FFF2-40B4-BE49-F238E27FC236}">
                <a16:creationId xmlns:a16="http://schemas.microsoft.com/office/drawing/2014/main" id="{E4112B69-E891-5B58-14C2-21704B19BD91}"/>
              </a:ext>
            </a:extLst>
          </p:cNvPr>
          <p:cNvPicPr>
            <a:picLocks noChangeAspect="1"/>
          </p:cNvPicPr>
          <p:nvPr/>
        </p:nvPicPr>
        <p:blipFill>
          <a:blip r:embed="rId2"/>
          <a:stretch>
            <a:fillRect/>
          </a:stretch>
        </p:blipFill>
        <p:spPr>
          <a:xfrm>
            <a:off x="6828255" y="2383602"/>
            <a:ext cx="3007916" cy="3113661"/>
          </a:xfrm>
          <a:prstGeom prst="rect">
            <a:avLst/>
          </a:prstGeom>
        </p:spPr>
      </p:pic>
      <p:pic>
        <p:nvPicPr>
          <p:cNvPr id="11" name="Picture 10">
            <a:extLst>
              <a:ext uri="{FF2B5EF4-FFF2-40B4-BE49-F238E27FC236}">
                <a16:creationId xmlns:a16="http://schemas.microsoft.com/office/drawing/2014/main" id="{B7C04AF9-2517-6C55-32BB-0454B46E11AB}"/>
              </a:ext>
            </a:extLst>
          </p:cNvPr>
          <p:cNvPicPr>
            <a:picLocks noChangeAspect="1"/>
          </p:cNvPicPr>
          <p:nvPr/>
        </p:nvPicPr>
        <p:blipFill>
          <a:blip r:embed="rId3"/>
          <a:stretch>
            <a:fillRect/>
          </a:stretch>
        </p:blipFill>
        <p:spPr>
          <a:xfrm>
            <a:off x="1382987" y="2383602"/>
            <a:ext cx="3055354" cy="3113661"/>
          </a:xfrm>
          <a:prstGeom prst="rect">
            <a:avLst/>
          </a:prstGeom>
        </p:spPr>
      </p:pic>
    </p:spTree>
    <p:extLst>
      <p:ext uri="{BB962C8B-B14F-4D97-AF65-F5344CB8AC3E}">
        <p14:creationId xmlns:p14="http://schemas.microsoft.com/office/powerpoint/2010/main" val="2906464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E8CC-F2D3-2CEE-9490-712DC318FB4B}"/>
              </a:ext>
            </a:extLst>
          </p:cNvPr>
          <p:cNvSpPr>
            <a:spLocks noGrp="1"/>
          </p:cNvSpPr>
          <p:nvPr>
            <p:ph type="title"/>
          </p:nvPr>
        </p:nvSpPr>
        <p:spPr/>
        <p:txBody>
          <a:bodyPr/>
          <a:lstStyle/>
          <a:p>
            <a:r>
              <a:rPr lang="en-GB" dirty="0">
                <a:latin typeface="Letter-join Print Plus 3" panose="02000805000000020003" pitchFamily="50" charset="0"/>
              </a:rPr>
              <a:t>ABOUT MRS BAILEY</a:t>
            </a:r>
          </a:p>
        </p:txBody>
      </p:sp>
      <p:sp>
        <p:nvSpPr>
          <p:cNvPr id="3" name="Content Placeholder 2">
            <a:extLst>
              <a:ext uri="{FF2B5EF4-FFF2-40B4-BE49-F238E27FC236}">
                <a16:creationId xmlns:a16="http://schemas.microsoft.com/office/drawing/2014/main" id="{22365C2A-4368-BF7A-2AAB-73773B4CBF52}"/>
              </a:ext>
            </a:extLst>
          </p:cNvPr>
          <p:cNvSpPr>
            <a:spLocks noGrp="1"/>
          </p:cNvSpPr>
          <p:nvPr>
            <p:ph idx="1"/>
          </p:nvPr>
        </p:nvSpPr>
        <p:spPr>
          <a:xfrm>
            <a:off x="685802" y="2142067"/>
            <a:ext cx="8643406" cy="3649133"/>
          </a:xfrm>
        </p:spPr>
        <p:txBody>
          <a:bodyPr>
            <a:normAutofit/>
          </a:bodyPr>
          <a:lstStyle/>
          <a:p>
            <a:r>
              <a:rPr lang="en-GB" sz="2400" dirty="0">
                <a:latin typeface="Letter-join Print Plus 3" panose="02000805000000020003" pitchFamily="50" charset="0"/>
              </a:rPr>
              <a:t>Graduated with BA in Primary Teacher Education in 2009.</a:t>
            </a:r>
          </a:p>
          <a:p>
            <a:r>
              <a:rPr lang="en-GB" sz="2400" dirty="0">
                <a:latin typeface="Letter-join Print Plus 3" panose="02000805000000020003" pitchFamily="50" charset="0"/>
              </a:rPr>
              <a:t>I have taught all year groups in my career however vast majority of my career has been spent in EYFS and KS1.</a:t>
            </a:r>
          </a:p>
          <a:p>
            <a:r>
              <a:rPr lang="en-GB" sz="2400" dirty="0">
                <a:latin typeface="Letter-join Print Plus 3" panose="02000805000000020003" pitchFamily="50" charset="0"/>
              </a:rPr>
              <a:t>Passionate and caring teacher.</a:t>
            </a:r>
          </a:p>
          <a:p>
            <a:r>
              <a:rPr lang="en-GB" sz="2400" dirty="0">
                <a:latin typeface="Letter-join Print Plus 3" panose="02000805000000020003" pitchFamily="50" charset="0"/>
              </a:rPr>
              <a:t>I have three children – who are 11, 9 and 5.</a:t>
            </a:r>
          </a:p>
          <a:p>
            <a:r>
              <a:rPr lang="en-GB" sz="2400" dirty="0">
                <a:latin typeface="Letter-join Print Plus 3" panose="02000805000000020003" pitchFamily="50" charset="0"/>
              </a:rPr>
              <a:t>Enjoy spending time outdoors, visiting new places and all things Disney!</a:t>
            </a:r>
          </a:p>
        </p:txBody>
      </p:sp>
      <p:pic>
        <p:nvPicPr>
          <p:cNvPr id="5" name="Picture 4">
            <a:extLst>
              <a:ext uri="{FF2B5EF4-FFF2-40B4-BE49-F238E27FC236}">
                <a16:creationId xmlns:a16="http://schemas.microsoft.com/office/drawing/2014/main" id="{B7A6A8EA-3D47-A01D-0787-168FD3AA50C4}"/>
              </a:ext>
            </a:extLst>
          </p:cNvPr>
          <p:cNvPicPr>
            <a:picLocks noChangeAspect="1"/>
          </p:cNvPicPr>
          <p:nvPr/>
        </p:nvPicPr>
        <p:blipFill>
          <a:blip r:embed="rId2"/>
          <a:stretch>
            <a:fillRect/>
          </a:stretch>
        </p:blipFill>
        <p:spPr>
          <a:xfrm>
            <a:off x="9329207" y="3343391"/>
            <a:ext cx="2349621" cy="3162463"/>
          </a:xfrm>
          <a:prstGeom prst="rect">
            <a:avLst/>
          </a:prstGeom>
        </p:spPr>
      </p:pic>
    </p:spTree>
    <p:extLst>
      <p:ext uri="{BB962C8B-B14F-4D97-AF65-F5344CB8AC3E}">
        <p14:creationId xmlns:p14="http://schemas.microsoft.com/office/powerpoint/2010/main" val="4197791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641" y="178086"/>
            <a:ext cx="7769829" cy="1456267"/>
          </a:xfrm>
        </p:spPr>
        <p:txBody>
          <a:bodyPr>
            <a:noAutofit/>
          </a:bodyPr>
          <a:lstStyle/>
          <a:p>
            <a:pPr algn="ctr"/>
            <a:r>
              <a:rPr lang="en-GB" u="sng" dirty="0">
                <a:latin typeface="Letter-join Print Plus 3" panose="02000805000000020003" pitchFamily="50" charset="0"/>
              </a:rPr>
              <a:t>How to communicate with us</a:t>
            </a:r>
          </a:p>
        </p:txBody>
      </p:sp>
      <p:sp>
        <p:nvSpPr>
          <p:cNvPr id="3" name="Content Placeholder 2"/>
          <p:cNvSpPr>
            <a:spLocks noGrp="1"/>
          </p:cNvSpPr>
          <p:nvPr>
            <p:ph idx="1"/>
          </p:nvPr>
        </p:nvSpPr>
        <p:spPr>
          <a:xfrm>
            <a:off x="685801" y="2142067"/>
            <a:ext cx="10131425" cy="4284859"/>
          </a:xfrm>
        </p:spPr>
        <p:txBody>
          <a:bodyPr>
            <a:normAutofit/>
          </a:bodyPr>
          <a:lstStyle/>
          <a:p>
            <a:r>
              <a:rPr lang="en-GB" sz="2600" dirty="0">
                <a:latin typeface="Letter-join Print Plus 3" panose="02000805000000020003" pitchFamily="50" charset="0"/>
              </a:rPr>
              <a:t>You are welcome to talk to us at any time.</a:t>
            </a:r>
          </a:p>
          <a:p>
            <a:endParaRPr lang="en-GB" sz="2600" dirty="0">
              <a:latin typeface="Letter-join Print Plus 3" panose="02000805000000020003" pitchFamily="50" charset="0"/>
            </a:endParaRPr>
          </a:p>
          <a:p>
            <a:r>
              <a:rPr lang="en-GB" sz="2600" dirty="0">
                <a:latin typeface="Letter-join Print Plus 3" panose="02000805000000020003" pitchFamily="50" charset="0"/>
              </a:rPr>
              <a:t>If you’d like to talk to us at length regarding anything, please book an appointment through the office or contact us via class dojo. </a:t>
            </a:r>
          </a:p>
          <a:p>
            <a:pPr marL="0" indent="0">
              <a:buNone/>
            </a:pPr>
            <a:endParaRPr lang="en-GB" sz="2600" dirty="0">
              <a:latin typeface="Letter-join Print Plus 3" panose="02000805000000020003" pitchFamily="50" charset="0"/>
            </a:endParaRPr>
          </a:p>
          <a:p>
            <a:r>
              <a:rPr lang="en-GB" sz="2600" dirty="0">
                <a:latin typeface="Letter-join Print Plus 3" panose="02000805000000020003" pitchFamily="50" charset="0"/>
              </a:rPr>
              <a:t>Please contact the office via email or phone if a different adult is picking up your child. We will not release children unless we know in advance who they are meant to be going home with. </a:t>
            </a:r>
          </a:p>
          <a:p>
            <a:endParaRPr lang="en-GB" sz="2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070" y="533400"/>
            <a:ext cx="3676650"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5921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113"/>
            <a:ext cx="12192000" cy="1456267"/>
          </a:xfrm>
        </p:spPr>
        <p:txBody>
          <a:bodyPr/>
          <a:lstStyle/>
          <a:p>
            <a:r>
              <a:rPr lang="en-GB" dirty="0">
                <a:latin typeface="Letter-join Print Plus 3" panose="02000805000000020003" pitchFamily="50" charset="0"/>
              </a:rPr>
              <a:t>Ways the school will communicate with you</a:t>
            </a:r>
          </a:p>
        </p:txBody>
      </p:sp>
      <p:sp>
        <p:nvSpPr>
          <p:cNvPr id="3" name="Content Placeholder 2"/>
          <p:cNvSpPr>
            <a:spLocks noGrp="1"/>
          </p:cNvSpPr>
          <p:nvPr>
            <p:ph idx="1"/>
          </p:nvPr>
        </p:nvSpPr>
        <p:spPr>
          <a:xfrm>
            <a:off x="685801" y="1292649"/>
            <a:ext cx="10993055" cy="5796844"/>
          </a:xfrm>
        </p:spPr>
        <p:txBody>
          <a:bodyPr>
            <a:normAutofit fontScale="92500"/>
          </a:bodyPr>
          <a:lstStyle/>
          <a:p>
            <a:pPr marL="0" indent="0">
              <a:buNone/>
            </a:pPr>
            <a:r>
              <a:rPr lang="en-GB" sz="2300" dirty="0">
                <a:latin typeface="Letter-join Print Plus 3" panose="02000805000000020003" pitchFamily="50" charset="0"/>
              </a:rPr>
              <a:t>Please can we take the opportunity to remind you that the school will officially share information with you about upcoming activities and events in the following ways:</a:t>
            </a:r>
          </a:p>
          <a:p>
            <a:pPr marL="0" indent="0">
              <a:buNone/>
            </a:pPr>
            <a:r>
              <a:rPr lang="en-GB" sz="2300" dirty="0">
                <a:latin typeface="Letter-join Print Plus 3" panose="02000805000000020003" pitchFamily="50" charset="0"/>
              </a:rPr>
              <a:t>*   </a:t>
            </a:r>
            <a:r>
              <a:rPr lang="en-GB" sz="2300" b="1" dirty="0">
                <a:latin typeface="Letter-join Print Plus 3" panose="02000805000000020003" pitchFamily="50" charset="0"/>
              </a:rPr>
              <a:t> Via the school calendar</a:t>
            </a:r>
            <a:r>
              <a:rPr lang="en-GB" sz="2300" dirty="0">
                <a:latin typeface="Letter-join Print Plus 3" panose="02000805000000020003" pitchFamily="50" charset="0"/>
              </a:rPr>
              <a:t> - this includes information about all currently planned activities between now and Christmas. The calendar can be located on the school website. </a:t>
            </a:r>
          </a:p>
          <a:p>
            <a:pPr marL="0" indent="0">
              <a:buNone/>
            </a:pPr>
            <a:r>
              <a:rPr lang="en-GB" sz="2300" dirty="0">
                <a:latin typeface="Letter-join Print Plus 3" panose="02000805000000020003" pitchFamily="50" charset="0"/>
              </a:rPr>
              <a:t>*    </a:t>
            </a:r>
            <a:r>
              <a:rPr lang="en-GB" sz="2300" b="1" dirty="0">
                <a:latin typeface="Letter-join Print Plus 3" panose="02000805000000020003" pitchFamily="50" charset="0"/>
              </a:rPr>
              <a:t>Via the weekly newsletter.</a:t>
            </a:r>
            <a:r>
              <a:rPr lang="en-GB" sz="2300" dirty="0">
                <a:latin typeface="Letter-join Print Plus 3" panose="02000805000000020003" pitchFamily="50" charset="0"/>
              </a:rPr>
              <a:t> This is currently uploaded onto the school website and dojo. Upcoming dates, information about upcoming activities and celebrations of children's work are all included in this newsletter. The newsletter is sent out on a Friday afternoon.</a:t>
            </a:r>
          </a:p>
          <a:p>
            <a:pPr marL="0" indent="0">
              <a:buNone/>
            </a:pPr>
            <a:r>
              <a:rPr lang="en-GB" sz="2300" dirty="0">
                <a:latin typeface="Letter-join Print Plus 3" panose="02000805000000020003" pitchFamily="50" charset="0"/>
              </a:rPr>
              <a:t>*   </a:t>
            </a:r>
            <a:r>
              <a:rPr lang="en-GB" sz="2300" b="1" dirty="0">
                <a:latin typeface="Letter-join Print Plus 3" panose="02000805000000020003" pitchFamily="50" charset="0"/>
              </a:rPr>
              <a:t> Via a direct email to your inbox</a:t>
            </a:r>
            <a:r>
              <a:rPr lang="en-GB" sz="2300" dirty="0">
                <a:latin typeface="Letter-join Print Plus 3" panose="02000805000000020003" pitchFamily="50" charset="0"/>
              </a:rPr>
              <a:t>. These will come through titled  </a:t>
            </a:r>
            <a:r>
              <a:rPr lang="en-GB" sz="2300" dirty="0" err="1">
                <a:latin typeface="Letter-join Print Plus 3" panose="02000805000000020003" pitchFamily="50" charset="0"/>
              </a:rPr>
              <a:t>office@offham</a:t>
            </a:r>
            <a:r>
              <a:rPr lang="en-GB" sz="2300" dirty="0">
                <a:latin typeface="Letter-join Print Plus 3" panose="02000805000000020003" pitchFamily="50" charset="0"/>
              </a:rPr>
              <a:t>- please make sure that this address is not being filtered to your spam</a:t>
            </a:r>
          </a:p>
          <a:p>
            <a:pPr marL="0" indent="0">
              <a:buNone/>
            </a:pPr>
            <a:r>
              <a:rPr lang="en-GB" sz="2300" dirty="0">
                <a:latin typeface="Letter-join Print Plus 3" panose="02000805000000020003" pitchFamily="50" charset="0"/>
              </a:rPr>
              <a:t>*   </a:t>
            </a:r>
            <a:r>
              <a:rPr lang="en-GB" sz="2300" b="1" dirty="0">
                <a:latin typeface="Letter-join Print Plus 3" panose="02000805000000020003" pitchFamily="50" charset="0"/>
              </a:rPr>
              <a:t> Via the class pages on the school website</a:t>
            </a:r>
            <a:r>
              <a:rPr lang="en-GB" sz="2300" dirty="0">
                <a:latin typeface="Letter-join Print Plus 3" panose="02000805000000020003" pitchFamily="50" charset="0"/>
              </a:rPr>
              <a:t>. Here you will find a termly newsletter detailing information about your child's learning and giving more specific information directly from the teacher about things the children may need this term.</a:t>
            </a:r>
          </a:p>
          <a:p>
            <a:pPr marL="0" indent="0">
              <a:buNone/>
            </a:pPr>
            <a:r>
              <a:rPr lang="en-GB" sz="2300" dirty="0">
                <a:latin typeface="Letter-join Print Plus 3" panose="02000805000000020003" pitchFamily="50" charset="0"/>
              </a:rPr>
              <a:t>* </a:t>
            </a:r>
            <a:r>
              <a:rPr lang="en-GB" sz="2300" b="1" dirty="0">
                <a:latin typeface="Letter-join Print Plus 3" panose="02000805000000020003" pitchFamily="50" charset="0"/>
              </a:rPr>
              <a:t>Via class dojo. </a:t>
            </a:r>
            <a:r>
              <a:rPr lang="en-GB" sz="2300" dirty="0">
                <a:latin typeface="Letter-join Print Plus 3" panose="02000805000000020003" pitchFamily="50" charset="0"/>
              </a:rPr>
              <a:t>Updates, upcoming trips, homework and general notices from your class teacher will appear here. </a:t>
            </a:r>
          </a:p>
          <a:p>
            <a:pPr marL="0" indent="0">
              <a:buNone/>
            </a:pPr>
            <a:r>
              <a:rPr lang="en-GB" sz="2200" dirty="0"/>
              <a:t> </a:t>
            </a:r>
          </a:p>
        </p:txBody>
      </p:sp>
    </p:spTree>
    <p:extLst>
      <p:ext uri="{BB962C8B-B14F-4D97-AF65-F5344CB8AC3E}">
        <p14:creationId xmlns:p14="http://schemas.microsoft.com/office/powerpoint/2010/main" val="2361113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131" y="-332342"/>
            <a:ext cx="8676290" cy="1325563"/>
          </a:xfrm>
        </p:spPr>
        <p:txBody>
          <a:bodyPr/>
          <a:lstStyle/>
          <a:p>
            <a:pPr algn="ctr"/>
            <a:r>
              <a:rPr lang="en-GB" u="sng" dirty="0">
                <a:latin typeface="Letter-join Print Plus 3" panose="02000805000000020003" pitchFamily="50" charset="0"/>
              </a:rPr>
              <a:t>Class timetable</a:t>
            </a:r>
            <a:endParaRPr lang="en-GB" dirty="0">
              <a:latin typeface="Letter-join Print Plus 3" panose="02000805000000020003" pitchFamily="50" charset="0"/>
            </a:endParaRPr>
          </a:p>
        </p:txBody>
      </p:sp>
      <p:pic>
        <p:nvPicPr>
          <p:cNvPr id="4" name="Picture 3">
            <a:extLst>
              <a:ext uri="{FF2B5EF4-FFF2-40B4-BE49-F238E27FC236}">
                <a16:creationId xmlns:a16="http://schemas.microsoft.com/office/drawing/2014/main" id="{6C67381E-B41D-74DA-D9D1-F6728258D750}"/>
              </a:ext>
            </a:extLst>
          </p:cNvPr>
          <p:cNvPicPr>
            <a:picLocks noChangeAspect="1"/>
          </p:cNvPicPr>
          <p:nvPr/>
        </p:nvPicPr>
        <p:blipFill>
          <a:blip r:embed="rId2"/>
          <a:stretch>
            <a:fillRect/>
          </a:stretch>
        </p:blipFill>
        <p:spPr>
          <a:xfrm>
            <a:off x="936434" y="499635"/>
            <a:ext cx="10521108" cy="6358365"/>
          </a:xfrm>
          <a:prstGeom prst="rect">
            <a:avLst/>
          </a:prstGeom>
        </p:spPr>
      </p:pic>
    </p:spTree>
    <p:extLst>
      <p:ext uri="{BB962C8B-B14F-4D97-AF65-F5344CB8AC3E}">
        <p14:creationId xmlns:p14="http://schemas.microsoft.com/office/powerpoint/2010/main" val="1949116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635"/>
            <a:ext cx="10515600" cy="1325563"/>
          </a:xfrm>
        </p:spPr>
        <p:txBody>
          <a:bodyPr>
            <a:normAutofit/>
          </a:bodyPr>
          <a:lstStyle/>
          <a:p>
            <a:pPr algn="ctr"/>
            <a:r>
              <a:rPr lang="en-GB" u="sng" dirty="0">
                <a:latin typeface="Letter-join Print Plus 3" panose="02000805000000020003" pitchFamily="50" charset="0"/>
              </a:rPr>
              <a:t>What does my child need in school?</a:t>
            </a:r>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3894" y="1409239"/>
            <a:ext cx="1756191" cy="2253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5662"/>
          <a:stretch/>
        </p:blipFill>
        <p:spPr bwMode="auto">
          <a:xfrm>
            <a:off x="9806575" y="1446564"/>
            <a:ext cx="1823964" cy="1880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traducción - &lt;strong&gt;Water Bottle&lt;/strong&gt; vs. &lt;strong&gt;Bottle&lt;/strong&gt; of &lt;strong&gt;Water&lt;/strong&gt; - Spanish Language Stack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045" y="1158588"/>
            <a:ext cx="2504209" cy="2504209"/>
          </a:xfrm>
          <a:prstGeom prst="rect">
            <a:avLst/>
          </a:prstGeom>
        </p:spPr>
      </p:pic>
      <p:sp>
        <p:nvSpPr>
          <p:cNvPr id="5" name="Rectangle 4"/>
          <p:cNvSpPr/>
          <p:nvPr/>
        </p:nvSpPr>
        <p:spPr>
          <a:xfrm>
            <a:off x="9664861" y="3912862"/>
            <a:ext cx="1965677" cy="1200329"/>
          </a:xfrm>
          <a:prstGeom prst="rect">
            <a:avLst/>
          </a:prstGeom>
        </p:spPr>
        <p:txBody>
          <a:bodyPr wrap="square">
            <a:spAutoFit/>
          </a:bodyPr>
          <a:lstStyle/>
          <a:p>
            <a:r>
              <a:rPr lang="en-GB" dirty="0">
                <a:latin typeface="Letter-join Print Plus 3" panose="02000805000000020003" pitchFamily="50" charset="0"/>
              </a:rPr>
              <a:t>Reading books from school (or home) should be brought in daily.</a:t>
            </a:r>
          </a:p>
        </p:txBody>
      </p:sp>
      <p:sp>
        <p:nvSpPr>
          <p:cNvPr id="6" name="Rectangle 5"/>
          <p:cNvSpPr/>
          <p:nvPr/>
        </p:nvSpPr>
        <p:spPr>
          <a:xfrm>
            <a:off x="670738" y="3882090"/>
            <a:ext cx="2402289" cy="923330"/>
          </a:xfrm>
          <a:prstGeom prst="rect">
            <a:avLst/>
          </a:prstGeom>
        </p:spPr>
        <p:txBody>
          <a:bodyPr wrap="square">
            <a:spAutoFit/>
          </a:bodyPr>
          <a:lstStyle/>
          <a:p>
            <a:r>
              <a:rPr lang="en-GB" dirty="0">
                <a:latin typeface="Letter-join Print Plus 3" panose="02000805000000020003" pitchFamily="50" charset="0"/>
              </a:rPr>
              <a:t>Children should have a water bottle (named) in school every day. </a:t>
            </a:r>
          </a:p>
        </p:txBody>
      </p:sp>
      <p:sp>
        <p:nvSpPr>
          <p:cNvPr id="7" name="Rectangle 6"/>
          <p:cNvSpPr/>
          <p:nvPr/>
        </p:nvSpPr>
        <p:spPr>
          <a:xfrm>
            <a:off x="3571015" y="3882090"/>
            <a:ext cx="2348038" cy="923330"/>
          </a:xfrm>
          <a:prstGeom prst="rect">
            <a:avLst/>
          </a:prstGeom>
        </p:spPr>
        <p:txBody>
          <a:bodyPr wrap="square">
            <a:spAutoFit/>
          </a:bodyPr>
          <a:lstStyle/>
          <a:p>
            <a:r>
              <a:rPr lang="en-GB" dirty="0">
                <a:latin typeface="Letter-join Print Plus 3" panose="02000805000000020003" pitchFamily="50" charset="0"/>
              </a:rPr>
              <a:t>School bags should be named and placed on pegs.</a:t>
            </a:r>
          </a:p>
        </p:txBody>
      </p:sp>
      <p:sp>
        <p:nvSpPr>
          <p:cNvPr id="13" name="Rectangle 12"/>
          <p:cNvSpPr/>
          <p:nvPr/>
        </p:nvSpPr>
        <p:spPr>
          <a:xfrm>
            <a:off x="6417041" y="3861431"/>
            <a:ext cx="2661772" cy="923330"/>
          </a:xfrm>
          <a:prstGeom prst="rect">
            <a:avLst/>
          </a:prstGeom>
        </p:spPr>
        <p:txBody>
          <a:bodyPr wrap="square">
            <a:spAutoFit/>
          </a:bodyPr>
          <a:lstStyle/>
          <a:p>
            <a:r>
              <a:rPr lang="en-GB" dirty="0">
                <a:latin typeface="Letter-join Print Plus 3" panose="02000805000000020003" pitchFamily="50" charset="0"/>
              </a:rPr>
              <a:t>Wellington boots should be left in school for us to access daily.</a:t>
            </a:r>
          </a:p>
        </p:txBody>
      </p:sp>
      <p:pic>
        <p:nvPicPr>
          <p:cNvPr id="4" name="Picture 3" descr="Premium Vector | Watercolor baby wellies clip art illustration Vector">
            <a:extLst>
              <a:ext uri="{FF2B5EF4-FFF2-40B4-BE49-F238E27FC236}">
                <a16:creationId xmlns:a16="http://schemas.microsoft.com/office/drawing/2014/main" id="{163CE4AE-0F36-2C92-C1F6-17C0DAD39C54}"/>
              </a:ext>
            </a:extLst>
          </p:cNvPr>
          <p:cNvPicPr>
            <a:picLocks noChangeAspect="1"/>
          </p:cNvPicPr>
          <p:nvPr/>
        </p:nvPicPr>
        <p:blipFill>
          <a:blip r:embed="rId5"/>
          <a:stretch>
            <a:fillRect/>
          </a:stretch>
        </p:blipFill>
        <p:spPr>
          <a:xfrm>
            <a:off x="6486171" y="1257178"/>
            <a:ext cx="2374318" cy="2374318"/>
          </a:xfrm>
          <a:prstGeom prst="rect">
            <a:avLst/>
          </a:prstGeom>
        </p:spPr>
      </p:pic>
    </p:spTree>
    <p:extLst>
      <p:ext uri="{BB962C8B-B14F-4D97-AF65-F5344CB8AC3E}">
        <p14:creationId xmlns:p14="http://schemas.microsoft.com/office/powerpoint/2010/main" val="84291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Letter-join Print Plus 3" panose="02000805000000020003" pitchFamily="50" charset="0"/>
              </a:rPr>
              <a:t>SCHOOL UNIFORM</a:t>
            </a:r>
          </a:p>
        </p:txBody>
      </p:sp>
      <p:sp>
        <p:nvSpPr>
          <p:cNvPr id="3" name="Rectangle 2"/>
          <p:cNvSpPr/>
          <p:nvPr/>
        </p:nvSpPr>
        <p:spPr>
          <a:xfrm>
            <a:off x="787178" y="1551098"/>
            <a:ext cx="10845579" cy="4801314"/>
          </a:xfrm>
          <a:prstGeom prst="rect">
            <a:avLst/>
          </a:prstGeom>
        </p:spPr>
        <p:txBody>
          <a:bodyPr wrap="square">
            <a:spAutoFit/>
          </a:bodyPr>
          <a:lstStyle/>
          <a:p>
            <a:endParaRPr lang="en-GB" dirty="0"/>
          </a:p>
          <a:p>
            <a:r>
              <a:rPr lang="en-GB" dirty="0"/>
              <a:t> </a:t>
            </a:r>
          </a:p>
          <a:p>
            <a:r>
              <a:rPr lang="en-GB" b="1" dirty="0">
                <a:latin typeface="Letter-join Print Plus 3" panose="02000805000000020003" pitchFamily="50" charset="0"/>
              </a:rPr>
              <a:t>Please can I remind you all that it is important that all children are dressed according to the school uniform policy. </a:t>
            </a:r>
            <a:endParaRPr lang="en-GB" dirty="0">
              <a:latin typeface="Letter-join Print Plus 3" panose="02000805000000020003" pitchFamily="50" charset="0"/>
            </a:endParaRPr>
          </a:p>
          <a:p>
            <a:r>
              <a:rPr lang="en-GB" dirty="0">
                <a:latin typeface="Letter-join Print Plus 3" panose="02000805000000020003" pitchFamily="50" charset="0"/>
              </a:rPr>
              <a:t>Offham colours are red, white and grey. Children require: </a:t>
            </a:r>
          </a:p>
          <a:p>
            <a:endParaRPr lang="en-GB" dirty="0">
              <a:latin typeface="Letter-join Print Plus 3" panose="02000805000000020003" pitchFamily="50" charset="0"/>
            </a:endParaRPr>
          </a:p>
          <a:p>
            <a:pPr marL="285750" indent="-285750">
              <a:buFont typeface="Arial" panose="020B0604020202020204" pitchFamily="34" charset="0"/>
              <a:buChar char="•"/>
            </a:pPr>
            <a:r>
              <a:rPr lang="en-GB" dirty="0">
                <a:latin typeface="Letter-join Print Plus 3" panose="02000805000000020003" pitchFamily="50" charset="0"/>
              </a:rPr>
              <a:t>red sweatshirts or cardigans (School logo or no logo)</a:t>
            </a:r>
          </a:p>
          <a:p>
            <a:pPr marL="285750" indent="-285750">
              <a:buFont typeface="Arial" panose="020B0604020202020204" pitchFamily="34" charset="0"/>
              <a:buChar char="•"/>
            </a:pPr>
            <a:r>
              <a:rPr lang="en-GB" dirty="0">
                <a:latin typeface="Letter-join Print Plus 3" panose="02000805000000020003" pitchFamily="50" charset="0"/>
              </a:rPr>
              <a:t>grey trousers, shorts, skirts or pinafore dresses</a:t>
            </a:r>
          </a:p>
          <a:p>
            <a:pPr marL="285750" indent="-285750">
              <a:buFont typeface="Arial" panose="020B0604020202020204" pitchFamily="34" charset="0"/>
              <a:buChar char="•"/>
            </a:pPr>
            <a:r>
              <a:rPr lang="en-GB" dirty="0">
                <a:latin typeface="Letter-join Print Plus 3" panose="02000805000000020003" pitchFamily="50" charset="0"/>
              </a:rPr>
              <a:t>checked red and white summer dresses</a:t>
            </a:r>
          </a:p>
          <a:p>
            <a:pPr marL="285750" indent="-285750">
              <a:buFont typeface="Arial" panose="020B0604020202020204" pitchFamily="34" charset="0"/>
              <a:buChar char="•"/>
            </a:pPr>
            <a:r>
              <a:rPr lang="en-GB" dirty="0">
                <a:latin typeface="Letter-join Print Plus 3" panose="02000805000000020003" pitchFamily="50" charset="0"/>
              </a:rPr>
              <a:t>white polo shirts, shirts or blouses (School logo or no logo)</a:t>
            </a:r>
          </a:p>
          <a:p>
            <a:pPr marL="285750" indent="-285750">
              <a:buFont typeface="Arial" panose="020B0604020202020204" pitchFamily="34" charset="0"/>
              <a:buChar char="•"/>
            </a:pPr>
            <a:r>
              <a:rPr lang="en-GB" dirty="0">
                <a:latin typeface="Letter-join Print Plus 3" panose="02000805000000020003" pitchFamily="50" charset="0"/>
              </a:rPr>
              <a:t>white or grey socks</a:t>
            </a:r>
          </a:p>
          <a:p>
            <a:pPr marL="285750" indent="-285750">
              <a:buFont typeface="Arial" panose="020B0604020202020204" pitchFamily="34" charset="0"/>
              <a:buChar char="•"/>
            </a:pPr>
            <a:r>
              <a:rPr lang="en-GB" dirty="0">
                <a:latin typeface="Letter-join Print Plus 3" panose="02000805000000020003" pitchFamily="50" charset="0"/>
              </a:rPr>
              <a:t>grey tights</a:t>
            </a:r>
          </a:p>
          <a:p>
            <a:pPr marL="285750" indent="-285750">
              <a:buFont typeface="Arial" panose="020B0604020202020204" pitchFamily="34" charset="0"/>
              <a:buChar char="•"/>
            </a:pPr>
            <a:r>
              <a:rPr lang="en-GB" dirty="0">
                <a:latin typeface="Letter-join Print Plus 3" panose="02000805000000020003" pitchFamily="50" charset="0"/>
              </a:rPr>
              <a:t>sensible black school shoes/boots - no open toes or heels</a:t>
            </a:r>
          </a:p>
          <a:p>
            <a:endParaRPr lang="en-GB" dirty="0">
              <a:latin typeface="Letter-join Print Plus 3" panose="02000805000000020003" pitchFamily="50" charset="0"/>
            </a:endParaRPr>
          </a:p>
          <a:p>
            <a:r>
              <a:rPr lang="en-GB" dirty="0">
                <a:latin typeface="Letter-join Print Plus 3" panose="02000805000000020003" pitchFamily="50" charset="0"/>
              </a:rPr>
              <a:t>We ask that all hair, below chin length, is tied back sensibly with small hair bobbles and bows (this includes long hair on boys). Earrings should be small studs but should be removed for P.E. lessons. If this is not possible, please supply your child with medical tape to cover their earrings. </a:t>
            </a:r>
          </a:p>
        </p:txBody>
      </p:sp>
      <p:pic>
        <p:nvPicPr>
          <p:cNvPr id="2050"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3674" y="219613"/>
            <a:ext cx="1221064" cy="1894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70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635"/>
            <a:ext cx="10515600" cy="1325563"/>
          </a:xfrm>
        </p:spPr>
        <p:txBody>
          <a:bodyPr>
            <a:normAutofit/>
          </a:bodyPr>
          <a:lstStyle/>
          <a:p>
            <a:r>
              <a:rPr lang="en-GB" u="sng" dirty="0">
                <a:latin typeface="Letter-join Print Plus 3" panose="02000805000000020003" pitchFamily="50" charset="0"/>
              </a:rPr>
              <a:t>PE/FOREST SCHOOL UNIFORM</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931" y="1493492"/>
            <a:ext cx="2015219" cy="2015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descr="&lt;strong&gt;Forest School&lt;/strong&gt; Day en Reino Unido | Estancias Profesional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6655" y="1596728"/>
            <a:ext cx="3016546" cy="1808749"/>
          </a:xfrm>
          <a:prstGeom prst="rect">
            <a:avLst/>
          </a:prstGeom>
        </p:spPr>
      </p:pic>
      <p:sp>
        <p:nvSpPr>
          <p:cNvPr id="5" name="Rectangle 4">
            <a:extLst>
              <a:ext uri="{FF2B5EF4-FFF2-40B4-BE49-F238E27FC236}">
                <a16:creationId xmlns:a16="http://schemas.microsoft.com/office/drawing/2014/main" id="{DF811B88-095E-AFA9-C93A-CF56330AA57F}"/>
              </a:ext>
            </a:extLst>
          </p:cNvPr>
          <p:cNvSpPr/>
          <p:nvPr/>
        </p:nvSpPr>
        <p:spPr>
          <a:xfrm>
            <a:off x="646617" y="3740514"/>
            <a:ext cx="4189845" cy="2862322"/>
          </a:xfrm>
          <a:prstGeom prst="rect">
            <a:avLst/>
          </a:prstGeom>
        </p:spPr>
        <p:txBody>
          <a:bodyPr wrap="square">
            <a:spAutoFit/>
          </a:bodyPr>
          <a:lstStyle/>
          <a:p>
            <a:r>
              <a:rPr lang="en-GB" dirty="0">
                <a:latin typeface="Letter-join Print Plus 3" panose="02000805000000020003" pitchFamily="50" charset="0"/>
              </a:rPr>
              <a:t>Children should wear PE kits on PE days as specified by the class teacher. </a:t>
            </a:r>
          </a:p>
          <a:p>
            <a:endParaRPr lang="en-GB" dirty="0">
              <a:latin typeface="Letter-join Print Plus 3" panose="02000805000000020003" pitchFamily="50" charset="0"/>
            </a:endParaRPr>
          </a:p>
          <a:p>
            <a:pPr marL="285750" indent="-285750">
              <a:buFont typeface="Arial" panose="020B0604020202020204" pitchFamily="34" charset="0"/>
              <a:buChar char="•"/>
            </a:pPr>
            <a:r>
              <a:rPr lang="en-GB" dirty="0">
                <a:latin typeface="Letter-join Print Plus 3" panose="02000805000000020003" pitchFamily="50" charset="0"/>
              </a:rPr>
              <a:t>P.E t-shirt in the house colour (School logo or no logo)</a:t>
            </a:r>
          </a:p>
          <a:p>
            <a:pPr marL="285750" indent="-285750">
              <a:buFont typeface="Arial" panose="020B0604020202020204" pitchFamily="34" charset="0"/>
              <a:buChar char="•"/>
            </a:pPr>
            <a:r>
              <a:rPr lang="en-GB" dirty="0">
                <a:latin typeface="Letter-join Print Plus 3" panose="02000805000000020003" pitchFamily="50" charset="0"/>
              </a:rPr>
              <a:t>Red hoodie (School logo or no logo)</a:t>
            </a:r>
          </a:p>
          <a:p>
            <a:pPr marL="285750" indent="-285750">
              <a:buFont typeface="Arial" panose="020B0604020202020204" pitchFamily="34" charset="0"/>
              <a:buChar char="•"/>
            </a:pPr>
            <a:r>
              <a:rPr lang="en-GB" dirty="0">
                <a:latin typeface="Letter-join Print Plus 3" panose="02000805000000020003" pitchFamily="50" charset="0"/>
              </a:rPr>
              <a:t>P.E shorts black (to the knee)</a:t>
            </a:r>
          </a:p>
          <a:p>
            <a:pPr marL="285750" indent="-285750">
              <a:buFont typeface="Arial" panose="020B0604020202020204" pitchFamily="34" charset="0"/>
              <a:buChar char="•"/>
            </a:pPr>
            <a:r>
              <a:rPr lang="en-GB" dirty="0">
                <a:latin typeface="Letter-join Print Plus 3" panose="02000805000000020003" pitchFamily="50" charset="0"/>
              </a:rPr>
              <a:t>Black leggings or black joggers</a:t>
            </a:r>
          </a:p>
          <a:p>
            <a:pPr marL="285750" indent="-285750">
              <a:buFont typeface="Arial" panose="020B0604020202020204" pitchFamily="34" charset="0"/>
              <a:buChar char="•"/>
            </a:pPr>
            <a:r>
              <a:rPr lang="en-GB" dirty="0">
                <a:latin typeface="Letter-join Print Plus 3" panose="02000805000000020003" pitchFamily="50" charset="0"/>
              </a:rPr>
              <a:t>P.E socks – white</a:t>
            </a:r>
          </a:p>
          <a:p>
            <a:pPr marL="285750" indent="-285750">
              <a:buFont typeface="Arial" panose="020B0604020202020204" pitchFamily="34" charset="0"/>
              <a:buChar char="•"/>
            </a:pPr>
            <a:r>
              <a:rPr lang="en-GB" dirty="0">
                <a:latin typeface="Letter-join Print Plus 3" panose="02000805000000020003" pitchFamily="50" charset="0"/>
              </a:rPr>
              <a:t>Outdoor black trainers</a:t>
            </a:r>
          </a:p>
        </p:txBody>
      </p:sp>
      <p:sp>
        <p:nvSpPr>
          <p:cNvPr id="7" name="Rectangle 6">
            <a:extLst>
              <a:ext uri="{FF2B5EF4-FFF2-40B4-BE49-F238E27FC236}">
                <a16:creationId xmlns:a16="http://schemas.microsoft.com/office/drawing/2014/main" id="{0D8AC058-287C-04DE-0091-8FBD9CEC11EB}"/>
              </a:ext>
            </a:extLst>
          </p:cNvPr>
          <p:cNvSpPr/>
          <p:nvPr/>
        </p:nvSpPr>
        <p:spPr>
          <a:xfrm>
            <a:off x="6760005" y="3628754"/>
            <a:ext cx="4189845" cy="2308324"/>
          </a:xfrm>
          <a:prstGeom prst="rect">
            <a:avLst/>
          </a:prstGeom>
        </p:spPr>
        <p:txBody>
          <a:bodyPr wrap="square">
            <a:spAutoFit/>
          </a:bodyPr>
          <a:lstStyle/>
          <a:p>
            <a:r>
              <a:rPr lang="en-GB" dirty="0">
                <a:latin typeface="Letter-join Print Plus 3" panose="02000805000000020003" pitchFamily="50" charset="0"/>
              </a:rPr>
              <a:t>Children should wear PE kits on forest school days as specified by the class teacher. </a:t>
            </a:r>
          </a:p>
          <a:p>
            <a:endParaRPr lang="en-GB" dirty="0">
              <a:latin typeface="Letter-join Print Plus 3" panose="02000805000000020003" pitchFamily="50" charset="0"/>
            </a:endParaRPr>
          </a:p>
          <a:p>
            <a:pPr marL="285750" indent="-285750">
              <a:buFont typeface="Arial" panose="020B0604020202020204" pitchFamily="34" charset="0"/>
              <a:buChar char="•"/>
            </a:pPr>
            <a:r>
              <a:rPr lang="en-GB" dirty="0">
                <a:latin typeface="Letter-join Print Plus 3" panose="02000805000000020003" pitchFamily="50" charset="0"/>
              </a:rPr>
              <a:t>Wellington boots for Forest School wet weather</a:t>
            </a:r>
          </a:p>
          <a:p>
            <a:pPr marL="285750" indent="-285750">
              <a:buFont typeface="Arial" panose="020B0604020202020204" pitchFamily="34" charset="0"/>
              <a:buChar char="•"/>
            </a:pPr>
            <a:r>
              <a:rPr lang="en-GB" dirty="0">
                <a:latin typeface="Letter-join Print Plus 3" panose="02000805000000020003" pitchFamily="50" charset="0"/>
              </a:rPr>
              <a:t>Waterproof clothing for Forest School wet weather</a:t>
            </a:r>
          </a:p>
        </p:txBody>
      </p:sp>
    </p:spTree>
    <p:extLst>
      <p:ext uri="{BB962C8B-B14F-4D97-AF65-F5344CB8AC3E}">
        <p14:creationId xmlns:p14="http://schemas.microsoft.com/office/powerpoint/2010/main" val="2467189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79" y="0"/>
            <a:ext cx="8738521" cy="1325563"/>
          </a:xfrm>
        </p:spPr>
        <p:txBody>
          <a:bodyPr/>
          <a:lstStyle/>
          <a:p>
            <a:r>
              <a:rPr lang="en-GB" u="sng" dirty="0"/>
              <a:t>Examples of Topics WE COVER:</a:t>
            </a:r>
          </a:p>
        </p:txBody>
      </p:sp>
      <p:sp>
        <p:nvSpPr>
          <p:cNvPr id="7" name="Rectangle 6">
            <a:extLst>
              <a:ext uri="{FF2B5EF4-FFF2-40B4-BE49-F238E27FC236}">
                <a16:creationId xmlns:a16="http://schemas.microsoft.com/office/drawing/2014/main" id="{9723E952-B86C-E070-42B8-D51A12F660B7}"/>
              </a:ext>
            </a:extLst>
          </p:cNvPr>
          <p:cNvSpPr/>
          <p:nvPr/>
        </p:nvSpPr>
        <p:spPr>
          <a:xfrm>
            <a:off x="8632075" y="2773680"/>
            <a:ext cx="3214485" cy="1938992"/>
          </a:xfrm>
          <a:prstGeom prst="rect">
            <a:avLst/>
          </a:prstGeom>
        </p:spPr>
        <p:txBody>
          <a:bodyPr wrap="square">
            <a:spAutoFit/>
          </a:bodyPr>
          <a:lstStyle/>
          <a:p>
            <a:r>
              <a:rPr lang="en-GB" sz="2400" dirty="0">
                <a:latin typeface="Letter-join Print Plus 3" panose="02000805000000020003" pitchFamily="50" charset="0"/>
              </a:rPr>
              <a:t>For further information regarding this year's curriculum and a full overview, please see the school website. </a:t>
            </a:r>
          </a:p>
        </p:txBody>
      </p:sp>
      <p:pic>
        <p:nvPicPr>
          <p:cNvPr id="5" name="Picture 4">
            <a:extLst>
              <a:ext uri="{FF2B5EF4-FFF2-40B4-BE49-F238E27FC236}">
                <a16:creationId xmlns:a16="http://schemas.microsoft.com/office/drawing/2014/main" id="{9280F6CA-B93A-8300-B22E-2D75440AF2F0}"/>
              </a:ext>
            </a:extLst>
          </p:cNvPr>
          <p:cNvPicPr>
            <a:picLocks noChangeAspect="1"/>
          </p:cNvPicPr>
          <p:nvPr/>
        </p:nvPicPr>
        <p:blipFill>
          <a:blip r:embed="rId2"/>
          <a:stretch>
            <a:fillRect/>
          </a:stretch>
        </p:blipFill>
        <p:spPr>
          <a:xfrm>
            <a:off x="2194223" y="1325563"/>
            <a:ext cx="5549239" cy="4678598"/>
          </a:xfrm>
          <a:prstGeom prst="rect">
            <a:avLst/>
          </a:prstGeom>
        </p:spPr>
      </p:pic>
    </p:spTree>
    <p:extLst>
      <p:ext uri="{BB962C8B-B14F-4D97-AF65-F5344CB8AC3E}">
        <p14:creationId xmlns:p14="http://schemas.microsoft.com/office/powerpoint/2010/main" val="3533611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823BF-33EC-B7F2-DDEF-F84F6EF43A9D}"/>
              </a:ext>
            </a:extLst>
          </p:cNvPr>
          <p:cNvSpPr>
            <a:spLocks noGrp="1"/>
          </p:cNvSpPr>
          <p:nvPr>
            <p:ph type="title"/>
          </p:nvPr>
        </p:nvSpPr>
        <p:spPr>
          <a:xfrm>
            <a:off x="462281" y="162560"/>
            <a:ext cx="10131425" cy="1635889"/>
          </a:xfrm>
        </p:spPr>
        <p:txBody>
          <a:bodyPr>
            <a:normAutofit/>
          </a:bodyPr>
          <a:lstStyle/>
          <a:p>
            <a:r>
              <a:rPr lang="en-GB" sz="4000" b="1" dirty="0">
                <a:latin typeface="Letter-join Print Plus 3" panose="02000805000000020003" pitchFamily="50" charset="0"/>
              </a:rPr>
              <a:t>HOME LEARNING</a:t>
            </a:r>
            <a:br>
              <a:rPr lang="en-GB" sz="4000" b="1" dirty="0">
                <a:latin typeface="Letter-join Print Plus 3" panose="02000805000000020003" pitchFamily="50" charset="0"/>
              </a:rPr>
            </a:br>
            <a:endParaRPr lang="en-GB" sz="4000" b="1" dirty="0">
              <a:latin typeface="Letter-join Print Plus 3" panose="02000805000000020003" pitchFamily="50" charset="0"/>
            </a:endParaRPr>
          </a:p>
        </p:txBody>
      </p:sp>
      <p:sp>
        <p:nvSpPr>
          <p:cNvPr id="3" name="TextBox 2">
            <a:extLst>
              <a:ext uri="{FF2B5EF4-FFF2-40B4-BE49-F238E27FC236}">
                <a16:creationId xmlns:a16="http://schemas.microsoft.com/office/drawing/2014/main" id="{83A93798-8229-BA50-CB3A-6C284E3B5855}"/>
              </a:ext>
            </a:extLst>
          </p:cNvPr>
          <p:cNvSpPr txBox="1"/>
          <p:nvPr/>
        </p:nvSpPr>
        <p:spPr>
          <a:xfrm>
            <a:off x="1261126" y="1421628"/>
            <a:ext cx="9097701" cy="5755422"/>
          </a:xfrm>
          <a:prstGeom prst="rect">
            <a:avLst/>
          </a:prstGeom>
          <a:noFill/>
        </p:spPr>
        <p:txBody>
          <a:bodyPr wrap="square" rtlCol="0">
            <a:spAutoFit/>
          </a:bodyPr>
          <a:lstStyle/>
          <a:p>
            <a:pPr marL="342900" indent="-342900">
              <a:buFont typeface="Arial" panose="020B0604020202020204" pitchFamily="34" charset="0"/>
              <a:buChar char="•"/>
            </a:pPr>
            <a:r>
              <a:rPr lang="en-GB" sz="3200" dirty="0">
                <a:latin typeface="Letter-join Print Plus 3" panose="02000805000000020003" pitchFamily="50" charset="0"/>
              </a:rPr>
              <a:t>Daily reading of school reading book.</a:t>
            </a:r>
          </a:p>
          <a:p>
            <a:endParaRPr lang="en-GB" sz="3200" dirty="0">
              <a:latin typeface="Letter-join Print Plus 3" panose="02000805000000020003" pitchFamily="50" charset="0"/>
            </a:endParaRPr>
          </a:p>
          <a:p>
            <a:pPr marL="342900" indent="-342900">
              <a:buFont typeface="Arial" panose="020B0604020202020204" pitchFamily="34" charset="0"/>
              <a:buChar char="•"/>
            </a:pPr>
            <a:r>
              <a:rPr lang="en-GB" sz="3200" dirty="0">
                <a:latin typeface="Letter-join Print Plus 3" panose="02000805000000020003" pitchFamily="50" charset="0"/>
              </a:rPr>
              <a:t>Practise learnt sounds and harder to read and spell words e.g. the was put</a:t>
            </a:r>
          </a:p>
          <a:p>
            <a:endParaRPr lang="en-GB" sz="3200" dirty="0">
              <a:latin typeface="Letter-join Print Plus 3" panose="02000805000000020003" pitchFamily="50" charset="0"/>
            </a:endParaRPr>
          </a:p>
          <a:p>
            <a:pPr marL="342900" indent="-342900">
              <a:buFont typeface="Arial" panose="020B0604020202020204" pitchFamily="34" charset="0"/>
              <a:buChar char="•"/>
            </a:pPr>
            <a:r>
              <a:rPr lang="en-GB" sz="3200" dirty="0">
                <a:latin typeface="Letter-join Print Plus 3" panose="02000805000000020003" pitchFamily="50" charset="0"/>
              </a:rPr>
              <a:t>Family games including board games, card games, I spy, scavenger hunts etc. </a:t>
            </a:r>
          </a:p>
          <a:p>
            <a:endParaRPr lang="en-GB" sz="3200" dirty="0">
              <a:latin typeface="Letter-join Print Plus 3" panose="02000805000000020003" pitchFamily="50" charset="0"/>
            </a:endParaRPr>
          </a:p>
          <a:p>
            <a:pPr marL="342900" indent="-342900">
              <a:buFont typeface="Arial" panose="020B0604020202020204" pitchFamily="34" charset="0"/>
              <a:buChar char="•"/>
            </a:pPr>
            <a:r>
              <a:rPr lang="en-GB" sz="3200" dirty="0">
                <a:latin typeface="Letter-join Print Plus 3" panose="02000805000000020003" pitchFamily="50" charset="0"/>
              </a:rPr>
              <a:t>Class bear – comes home </a:t>
            </a:r>
            <a:r>
              <a:rPr lang="en-GB" sz="3200" b="1" dirty="0">
                <a:latin typeface="Letter-join Print Plus 3" panose="02000805000000020003" pitchFamily="50" charset="0"/>
              </a:rPr>
              <a:t>Friday</a:t>
            </a:r>
            <a:r>
              <a:rPr lang="en-GB" sz="3200" dirty="0">
                <a:latin typeface="Letter-join Print Plus 3" panose="02000805000000020003" pitchFamily="50" charset="0"/>
              </a:rPr>
              <a:t>, due back following </a:t>
            </a:r>
            <a:r>
              <a:rPr lang="en-GB" sz="3200" b="1" dirty="0">
                <a:latin typeface="Letter-join Print Plus 3" panose="02000805000000020003" pitchFamily="50" charset="0"/>
              </a:rPr>
              <a:t>Wednesday</a:t>
            </a:r>
            <a:r>
              <a:rPr lang="en-GB" sz="3200" dirty="0">
                <a:latin typeface="Letter-join Print Plus 3" panose="02000805000000020003" pitchFamily="50" charset="0"/>
              </a:rPr>
              <a:t> (latest).</a:t>
            </a:r>
          </a:p>
          <a:p>
            <a:pPr marL="342900" indent="-342900">
              <a:buFont typeface="Arial" panose="020B0604020202020204" pitchFamily="34" charset="0"/>
              <a:buChar char="•"/>
            </a:pPr>
            <a:endParaRPr lang="en-GB" sz="2400" dirty="0">
              <a:latin typeface="Letter-join Print Plus 3" panose="02000805000000020003" pitchFamily="50" charset="0"/>
            </a:endParaRPr>
          </a:p>
          <a:p>
            <a:pPr marL="342900" indent="-342900">
              <a:buFont typeface="Arial" panose="020B0604020202020204" pitchFamily="34" charset="0"/>
              <a:buChar char="•"/>
            </a:pPr>
            <a:endParaRPr lang="en-GB" sz="2400" dirty="0">
              <a:latin typeface="Letter-join Print Plus 3" panose="02000805000000020003" pitchFamily="50" charset="0"/>
            </a:endParaRPr>
          </a:p>
        </p:txBody>
      </p:sp>
    </p:spTree>
    <p:extLst>
      <p:ext uri="{BB962C8B-B14F-4D97-AF65-F5344CB8AC3E}">
        <p14:creationId xmlns:p14="http://schemas.microsoft.com/office/powerpoint/2010/main" val="3766991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u="sng" dirty="0">
                <a:latin typeface="Letter-join Print Plus 3" panose="02000805000000020003" pitchFamily="50" charset="0"/>
              </a:rPr>
              <a:t>Strategies and rewards</a:t>
            </a:r>
            <a:endParaRPr lang="en-GB" dirty="0">
              <a:latin typeface="Letter-join Print Plus 3" panose="02000805000000020003" pitchFamily="50" charset="0"/>
            </a:endParaRPr>
          </a:p>
        </p:txBody>
      </p:sp>
      <p:sp>
        <p:nvSpPr>
          <p:cNvPr id="3" name="Content Placeholder 2"/>
          <p:cNvSpPr>
            <a:spLocks noGrp="1"/>
          </p:cNvSpPr>
          <p:nvPr>
            <p:ph idx="1"/>
          </p:nvPr>
        </p:nvSpPr>
        <p:spPr/>
        <p:txBody>
          <a:bodyPr>
            <a:noAutofit/>
          </a:bodyPr>
          <a:lstStyle/>
          <a:p>
            <a:pPr marL="0" indent="0">
              <a:buNone/>
            </a:pPr>
            <a:r>
              <a:rPr lang="en-GB" sz="2800" dirty="0">
                <a:latin typeface="Letter-join Print Plus 3" panose="02000805000000020003" pitchFamily="50" charset="0"/>
              </a:rPr>
              <a:t>Golden balls</a:t>
            </a:r>
          </a:p>
          <a:p>
            <a:pPr marL="0" indent="0">
              <a:buNone/>
            </a:pPr>
            <a:r>
              <a:rPr lang="en-GB" sz="2800" dirty="0">
                <a:latin typeface="Letter-join Print Plus 3" panose="02000805000000020003" pitchFamily="50" charset="0"/>
              </a:rPr>
              <a:t>Dojos</a:t>
            </a:r>
          </a:p>
          <a:p>
            <a:pPr marL="0" indent="0">
              <a:buNone/>
            </a:pPr>
            <a:r>
              <a:rPr lang="en-GB" sz="2800" dirty="0">
                <a:latin typeface="Letter-join Print Plus 3" panose="02000805000000020003" pitchFamily="50" charset="0"/>
              </a:rPr>
              <a:t>Certificate of Achievement</a:t>
            </a:r>
          </a:p>
          <a:p>
            <a:pPr marL="0" indent="0">
              <a:buNone/>
            </a:pPr>
            <a:r>
              <a:rPr lang="en-GB" sz="2800" dirty="0">
                <a:latin typeface="Letter-join Print Plus 3" panose="02000805000000020003" pitchFamily="50" charset="0"/>
              </a:rPr>
              <a:t>House parties</a:t>
            </a:r>
          </a:p>
          <a:p>
            <a:pPr marL="0" indent="0">
              <a:buNone/>
            </a:pPr>
            <a:r>
              <a:rPr lang="en-GB" sz="2800" dirty="0">
                <a:latin typeface="Letter-join Print Plus 3" panose="02000805000000020003" pitchFamily="50" charset="0"/>
              </a:rPr>
              <a:t>Celebration of work with Headteacher</a:t>
            </a:r>
          </a:p>
          <a:p>
            <a:pPr marL="0" indent="0">
              <a:buNone/>
            </a:pPr>
            <a:endParaRPr lang="en-GB" sz="2800" dirty="0"/>
          </a:p>
          <a:p>
            <a:pPr marL="0" indent="0">
              <a:buNone/>
            </a:pPr>
            <a:r>
              <a:rPr lang="en-GB" sz="2800" dirty="0"/>
              <a:t> </a:t>
            </a:r>
          </a:p>
        </p:txBody>
      </p:sp>
      <p:pic>
        <p:nvPicPr>
          <p:cNvPr id="4" name="Picture 3" descr="&lt;strong&gt;gold&lt;/strong&gt; soccer &lt;strong&gt;ball&lt;/strong&gt; free image | Peakpx"/>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1686" y="2369954"/>
            <a:ext cx="2013525" cy="1510144"/>
          </a:xfrm>
          <a:prstGeom prst="rect">
            <a:avLst/>
          </a:prstGeom>
        </p:spPr>
      </p:pic>
      <p:pic>
        <p:nvPicPr>
          <p:cNvPr id="6" name="Picture 5"/>
          <p:cNvPicPr>
            <a:picLocks noChangeAspect="1"/>
          </p:cNvPicPr>
          <p:nvPr/>
        </p:nvPicPr>
        <p:blipFill>
          <a:blip r:embed="rId3"/>
          <a:stretch>
            <a:fillRect/>
          </a:stretch>
        </p:blipFill>
        <p:spPr>
          <a:xfrm>
            <a:off x="8451182" y="4522484"/>
            <a:ext cx="2366044" cy="1725916"/>
          </a:xfrm>
          <a:prstGeom prst="rect">
            <a:avLst/>
          </a:prstGeom>
        </p:spPr>
      </p:pic>
    </p:spTree>
    <p:extLst>
      <p:ext uri="{BB962C8B-B14F-4D97-AF65-F5344CB8AC3E}">
        <p14:creationId xmlns:p14="http://schemas.microsoft.com/office/powerpoint/2010/main" val="1797231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E28B-412A-8280-EFCF-8A7CE2A24B20}"/>
              </a:ext>
            </a:extLst>
          </p:cNvPr>
          <p:cNvSpPr>
            <a:spLocks noGrp="1"/>
          </p:cNvSpPr>
          <p:nvPr>
            <p:ph type="title"/>
          </p:nvPr>
        </p:nvSpPr>
        <p:spPr>
          <a:xfrm>
            <a:off x="685801" y="369623"/>
            <a:ext cx="10131425" cy="1456267"/>
          </a:xfrm>
        </p:spPr>
        <p:txBody>
          <a:bodyPr/>
          <a:lstStyle/>
          <a:p>
            <a:r>
              <a:rPr lang="en-GB" dirty="0">
                <a:latin typeface="Letter-join Print Plus 3" panose="02000805000000020003" pitchFamily="50" charset="0"/>
              </a:rPr>
              <a:t>Friday celebration assembly</a:t>
            </a:r>
          </a:p>
        </p:txBody>
      </p:sp>
      <p:sp>
        <p:nvSpPr>
          <p:cNvPr id="3" name="Content Placeholder 2">
            <a:extLst>
              <a:ext uri="{FF2B5EF4-FFF2-40B4-BE49-F238E27FC236}">
                <a16:creationId xmlns:a16="http://schemas.microsoft.com/office/drawing/2014/main" id="{B7B9C2A8-CD71-6699-42D5-92256B44F5E9}"/>
              </a:ext>
            </a:extLst>
          </p:cNvPr>
          <p:cNvSpPr>
            <a:spLocks noGrp="1"/>
          </p:cNvSpPr>
          <p:nvPr>
            <p:ph idx="1"/>
          </p:nvPr>
        </p:nvSpPr>
        <p:spPr>
          <a:xfrm>
            <a:off x="685801" y="1469985"/>
            <a:ext cx="10599515" cy="2766735"/>
          </a:xfrm>
        </p:spPr>
        <p:txBody>
          <a:bodyPr>
            <a:normAutofit/>
          </a:bodyPr>
          <a:lstStyle/>
          <a:p>
            <a:pPr marL="0" indent="0" algn="ctr">
              <a:buNone/>
            </a:pPr>
            <a:r>
              <a:rPr lang="en-GB" sz="2400" dirty="0">
                <a:latin typeface="Letter-join Print Plus 3" panose="02000805000000020003" pitchFamily="50" charset="0"/>
              </a:rPr>
              <a:t>Friday celebration assemblies will still be held on a Friday morning but this year – you’re invited!</a:t>
            </a:r>
          </a:p>
          <a:p>
            <a:pPr marL="0" indent="0" algn="ctr">
              <a:buNone/>
            </a:pPr>
            <a:endParaRPr lang="en-GB" sz="2400" dirty="0">
              <a:latin typeface="Letter-join Print Plus 3" panose="02000805000000020003" pitchFamily="50" charset="0"/>
            </a:endParaRPr>
          </a:p>
          <a:p>
            <a:pPr marL="0" indent="0" algn="ctr">
              <a:buNone/>
            </a:pPr>
            <a:r>
              <a:rPr lang="en-GB" sz="2400" dirty="0">
                <a:latin typeface="Letter-join Print Plus 3" panose="02000805000000020003" pitchFamily="50" charset="0"/>
              </a:rPr>
              <a:t>If your child has received a certificate, you will be notified a week prior and have the opportunity to come in and see your child obtain their certificate in assembly!</a:t>
            </a:r>
          </a:p>
        </p:txBody>
      </p:sp>
      <p:pic>
        <p:nvPicPr>
          <p:cNvPr id="4" name="Picture 3" descr="55,544 Glitter Gold Star Stock Photos - Free &amp; Royalty-Free Stock Photos from Dreamstime">
            <a:extLst>
              <a:ext uri="{FF2B5EF4-FFF2-40B4-BE49-F238E27FC236}">
                <a16:creationId xmlns:a16="http://schemas.microsoft.com/office/drawing/2014/main" id="{46E5062A-218E-A642-57B9-860BAE716721}"/>
              </a:ext>
            </a:extLst>
          </p:cNvPr>
          <p:cNvPicPr>
            <a:picLocks noChangeAspect="1"/>
          </p:cNvPicPr>
          <p:nvPr/>
        </p:nvPicPr>
        <p:blipFill>
          <a:blip r:embed="rId2"/>
          <a:stretch>
            <a:fillRect/>
          </a:stretch>
        </p:blipFill>
        <p:spPr>
          <a:xfrm>
            <a:off x="5289627" y="4653999"/>
            <a:ext cx="1612746" cy="1612746"/>
          </a:xfrm>
          <a:prstGeom prst="rect">
            <a:avLst/>
          </a:prstGeom>
        </p:spPr>
      </p:pic>
      <p:pic>
        <p:nvPicPr>
          <p:cNvPr id="7" name="Picture 6" descr="55,544 Glitter Gold Star Stock Photos - Free &amp; Royalty-Free Stock Photos from Dreamstime">
            <a:extLst>
              <a:ext uri="{FF2B5EF4-FFF2-40B4-BE49-F238E27FC236}">
                <a16:creationId xmlns:a16="http://schemas.microsoft.com/office/drawing/2014/main" id="{2B2A4C4A-5D10-4F16-49D0-A2EF332D4697}"/>
              </a:ext>
            </a:extLst>
          </p:cNvPr>
          <p:cNvPicPr>
            <a:picLocks noChangeAspect="1"/>
          </p:cNvPicPr>
          <p:nvPr/>
        </p:nvPicPr>
        <p:blipFill>
          <a:blip r:embed="rId2"/>
          <a:stretch>
            <a:fillRect/>
          </a:stretch>
        </p:blipFill>
        <p:spPr>
          <a:xfrm>
            <a:off x="10395991" y="113431"/>
            <a:ext cx="1612746" cy="1612746"/>
          </a:xfrm>
          <a:prstGeom prst="rect">
            <a:avLst/>
          </a:prstGeom>
        </p:spPr>
      </p:pic>
    </p:spTree>
    <p:extLst>
      <p:ext uri="{BB962C8B-B14F-4D97-AF65-F5344CB8AC3E}">
        <p14:creationId xmlns:p14="http://schemas.microsoft.com/office/powerpoint/2010/main" val="3042623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u="sng" dirty="0">
                <a:latin typeface="Letter-join Print Plus 3" panose="02000805000000020003" pitchFamily="50" charset="0"/>
              </a:rPr>
              <a:t>Dates for parents evening</a:t>
            </a:r>
          </a:p>
        </p:txBody>
      </p:sp>
      <p:sp>
        <p:nvSpPr>
          <p:cNvPr id="3" name="Content Placeholder 2"/>
          <p:cNvSpPr>
            <a:spLocks noGrp="1"/>
          </p:cNvSpPr>
          <p:nvPr>
            <p:ph idx="1"/>
          </p:nvPr>
        </p:nvSpPr>
        <p:spPr>
          <a:xfrm>
            <a:off x="685801" y="2142067"/>
            <a:ext cx="10530067" cy="3649133"/>
          </a:xfrm>
        </p:spPr>
        <p:txBody>
          <a:bodyPr>
            <a:normAutofit/>
          </a:bodyPr>
          <a:lstStyle/>
          <a:p>
            <a:r>
              <a:rPr lang="en-GB" sz="4400" dirty="0">
                <a:latin typeface="Letter-join Print Plus 3" panose="02000805000000020003" pitchFamily="50" charset="0"/>
              </a:rPr>
              <a:t>Tuesday 20</a:t>
            </a:r>
            <a:r>
              <a:rPr lang="en-GB" sz="4400" baseline="30000" dirty="0">
                <a:latin typeface="Letter-join Print Plus 3" panose="02000805000000020003" pitchFamily="50" charset="0"/>
              </a:rPr>
              <a:t>th</a:t>
            </a:r>
            <a:r>
              <a:rPr lang="en-GB" sz="4400" dirty="0">
                <a:latin typeface="Letter-join Print Plus 3" panose="02000805000000020003" pitchFamily="50" charset="0"/>
              </a:rPr>
              <a:t> October – 3.45 – 6.30 pm</a:t>
            </a:r>
          </a:p>
          <a:p>
            <a:endParaRPr lang="en-GB" sz="4400" dirty="0">
              <a:latin typeface="Letter-join Print Plus 3" panose="02000805000000020003" pitchFamily="50" charset="0"/>
            </a:endParaRPr>
          </a:p>
          <a:p>
            <a:r>
              <a:rPr lang="en-GB" sz="4400" dirty="0">
                <a:latin typeface="Letter-join Print Plus 3" panose="02000805000000020003" pitchFamily="50" charset="0"/>
              </a:rPr>
              <a:t>Thursday 22</a:t>
            </a:r>
            <a:r>
              <a:rPr lang="en-GB" sz="4400" baseline="30000" dirty="0">
                <a:latin typeface="Letter-join Print Plus 3" panose="02000805000000020003" pitchFamily="50" charset="0"/>
              </a:rPr>
              <a:t>nd</a:t>
            </a:r>
            <a:r>
              <a:rPr lang="en-GB" sz="4400" dirty="0">
                <a:latin typeface="Letter-join Print Plus 3" panose="02000805000000020003" pitchFamily="50" charset="0"/>
              </a:rPr>
              <a:t> October – 3.45 – 6.30 pm</a:t>
            </a:r>
          </a:p>
          <a:p>
            <a:endParaRPr lang="en-GB" sz="4400" dirty="0"/>
          </a:p>
        </p:txBody>
      </p:sp>
    </p:spTree>
    <p:extLst>
      <p:ext uri="{BB962C8B-B14F-4D97-AF65-F5344CB8AC3E}">
        <p14:creationId xmlns:p14="http://schemas.microsoft.com/office/powerpoint/2010/main" val="1235225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02" y="312873"/>
            <a:ext cx="4732283" cy="1325563"/>
          </a:xfrm>
        </p:spPr>
        <p:txBody>
          <a:bodyPr>
            <a:normAutofit/>
          </a:bodyPr>
          <a:lstStyle/>
          <a:p>
            <a:r>
              <a:rPr lang="en-GB" u="sng" dirty="0"/>
              <a:t>What’s coming up?</a:t>
            </a:r>
          </a:p>
        </p:txBody>
      </p:sp>
      <p:sp>
        <p:nvSpPr>
          <p:cNvPr id="3" name="Content Placeholder 2"/>
          <p:cNvSpPr>
            <a:spLocks noGrp="1"/>
          </p:cNvSpPr>
          <p:nvPr>
            <p:ph idx="1"/>
          </p:nvPr>
        </p:nvSpPr>
        <p:spPr>
          <a:xfrm>
            <a:off x="430412" y="1507824"/>
            <a:ext cx="10515600" cy="4351338"/>
          </a:xfrm>
        </p:spPr>
        <p:txBody>
          <a:bodyPr>
            <a:noAutofit/>
          </a:bodyPr>
          <a:lstStyle/>
          <a:p>
            <a:pPr marL="0" indent="0" algn="ctr">
              <a:buNone/>
            </a:pPr>
            <a:endParaRPr lang="en-GB" sz="2800" dirty="0"/>
          </a:p>
          <a:p>
            <a:pPr marL="0" indent="0" algn="ctr">
              <a:buNone/>
            </a:pPr>
            <a:endParaRPr lang="en-GB" sz="2800" dirty="0"/>
          </a:p>
          <a:p>
            <a:pPr marL="0" indent="0" algn="ctr">
              <a:buNone/>
            </a:pPr>
            <a:endParaRPr lang="en-GB" sz="2800" dirty="0"/>
          </a:p>
          <a:p>
            <a:pPr marL="0" indent="0" algn="ctr">
              <a:buNone/>
            </a:pPr>
            <a:r>
              <a:rPr lang="en-GB" sz="2800" dirty="0">
                <a:latin typeface="Letter-join Print Plus 3" panose="02000805000000020003" pitchFamily="50" charset="0"/>
              </a:rPr>
              <a:t>Village walk day – 16</a:t>
            </a:r>
            <a:r>
              <a:rPr lang="en-GB" sz="2800" baseline="30000" dirty="0">
                <a:latin typeface="Letter-join Print Plus 3" panose="02000805000000020003" pitchFamily="50" charset="0"/>
              </a:rPr>
              <a:t>th</a:t>
            </a:r>
            <a:r>
              <a:rPr lang="en-GB" sz="2800" dirty="0">
                <a:latin typeface="Letter-join Print Plus 3" panose="02000805000000020003" pitchFamily="50" charset="0"/>
              </a:rPr>
              <a:t> October</a:t>
            </a:r>
          </a:p>
          <a:p>
            <a:pPr marL="0" indent="0" algn="ctr">
              <a:buNone/>
            </a:pPr>
            <a:r>
              <a:rPr lang="en-GB" sz="2800" dirty="0">
                <a:latin typeface="Letter-join Print Plus 3" panose="02000805000000020003" pitchFamily="50" charset="0"/>
              </a:rPr>
              <a:t>Discovery Den opening/Party in the Park – 18</a:t>
            </a:r>
            <a:r>
              <a:rPr lang="en-GB" sz="2800" baseline="30000" dirty="0">
                <a:latin typeface="Letter-join Print Plus 3" panose="02000805000000020003" pitchFamily="50" charset="0"/>
              </a:rPr>
              <a:t>th</a:t>
            </a:r>
            <a:r>
              <a:rPr lang="en-GB" sz="2800" dirty="0">
                <a:latin typeface="Letter-join Print Plus 3" panose="02000805000000020003" pitchFamily="50" charset="0"/>
              </a:rPr>
              <a:t> September</a:t>
            </a:r>
          </a:p>
          <a:p>
            <a:pPr marL="0" indent="0" algn="ctr">
              <a:buNone/>
            </a:pPr>
            <a:r>
              <a:rPr lang="en-GB" sz="2800" dirty="0">
                <a:latin typeface="Letter-join Print Plus 3" panose="02000805000000020003" pitchFamily="50" charset="0"/>
              </a:rPr>
              <a:t>Open mornings for current parents – 29</a:t>
            </a:r>
            <a:r>
              <a:rPr lang="en-GB" sz="2800" baseline="30000" dirty="0">
                <a:latin typeface="Letter-join Print Plus 3" panose="02000805000000020003" pitchFamily="50" charset="0"/>
              </a:rPr>
              <a:t>th</a:t>
            </a:r>
            <a:r>
              <a:rPr lang="en-GB" sz="2800" dirty="0">
                <a:latin typeface="Letter-join Print Plus 3" panose="02000805000000020003" pitchFamily="50" charset="0"/>
              </a:rPr>
              <a:t> September and 1</a:t>
            </a:r>
            <a:r>
              <a:rPr lang="en-GB" sz="2800" baseline="30000" dirty="0">
                <a:latin typeface="Letter-join Print Plus 3" panose="02000805000000020003" pitchFamily="50" charset="0"/>
              </a:rPr>
              <a:t>st</a:t>
            </a:r>
            <a:r>
              <a:rPr lang="en-GB" sz="2800" dirty="0">
                <a:latin typeface="Letter-join Print Plus 3" panose="02000805000000020003" pitchFamily="50" charset="0"/>
              </a:rPr>
              <a:t> October 9.30 am, 11.00 am and 2.00 pm.</a:t>
            </a:r>
          </a:p>
          <a:p>
            <a:pPr marL="0" indent="0" algn="ctr">
              <a:buNone/>
            </a:pPr>
            <a:r>
              <a:rPr lang="en-GB" sz="2800" dirty="0">
                <a:latin typeface="Letter-join Print Plus 3" panose="02000805000000020003" pitchFamily="50" charset="0"/>
              </a:rPr>
              <a:t>School Disco – 1</a:t>
            </a:r>
            <a:r>
              <a:rPr lang="en-GB" sz="2800" baseline="30000" dirty="0">
                <a:latin typeface="Letter-join Print Plus 3" panose="02000805000000020003" pitchFamily="50" charset="0"/>
              </a:rPr>
              <a:t>st</a:t>
            </a:r>
            <a:r>
              <a:rPr lang="en-GB" sz="2800" dirty="0">
                <a:latin typeface="Letter-join Print Plus 3" panose="02000805000000020003" pitchFamily="50" charset="0"/>
              </a:rPr>
              <a:t> October</a:t>
            </a:r>
          </a:p>
          <a:p>
            <a:pPr marL="0" indent="0" algn="ctr">
              <a:buNone/>
            </a:pPr>
            <a:r>
              <a:rPr lang="en-GB" sz="2800" dirty="0">
                <a:latin typeface="Letter-join Print Plus 3" panose="02000805000000020003" pitchFamily="50" charset="0"/>
              </a:rPr>
              <a:t>Inset day – 23</a:t>
            </a:r>
            <a:r>
              <a:rPr lang="en-GB" sz="2800" baseline="30000" dirty="0">
                <a:latin typeface="Letter-join Print Plus 3" panose="02000805000000020003" pitchFamily="50" charset="0"/>
              </a:rPr>
              <a:t>rd</a:t>
            </a:r>
            <a:r>
              <a:rPr lang="en-GB" sz="2800" dirty="0">
                <a:latin typeface="Letter-join Print Plus 3" panose="02000805000000020003" pitchFamily="50" charset="0"/>
              </a:rPr>
              <a:t> October</a:t>
            </a:r>
          </a:p>
          <a:p>
            <a:pPr marL="0" indent="0" algn="ctr">
              <a:buNone/>
            </a:pPr>
            <a:endParaRPr lang="en-GB" sz="2800" dirty="0"/>
          </a:p>
          <a:p>
            <a:pPr marL="0" indent="0" algn="ctr">
              <a:buNone/>
            </a:pPr>
            <a:endParaRPr lang="en-GB" sz="2800" dirty="0"/>
          </a:p>
          <a:p>
            <a:pPr marL="0" indent="0" algn="ctr">
              <a:buNone/>
            </a:pPr>
            <a:r>
              <a:rPr lang="en-GB" sz="2800" dirty="0"/>
              <a:t> </a:t>
            </a:r>
          </a:p>
          <a:p>
            <a:pPr marL="0" indent="0" algn="ctr">
              <a:buNone/>
            </a:pPr>
            <a:endParaRPr lang="en-GB" sz="2800" dirty="0"/>
          </a:p>
        </p:txBody>
      </p:sp>
    </p:spTree>
    <p:extLst>
      <p:ext uri="{BB962C8B-B14F-4D97-AF65-F5344CB8AC3E}">
        <p14:creationId xmlns:p14="http://schemas.microsoft.com/office/powerpoint/2010/main" val="778140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7E88EF16378C49BCCE1BA04437F090" ma:contentTypeVersion="16" ma:contentTypeDescription="Create a new document." ma:contentTypeScope="" ma:versionID="5f77c330d98259cb0df3306eaa3ab795">
  <xsd:schema xmlns:xsd="http://www.w3.org/2001/XMLSchema" xmlns:xs="http://www.w3.org/2001/XMLSchema" xmlns:p="http://schemas.microsoft.com/office/2006/metadata/properties" xmlns:ns2="75568dad-b5c5-4cf2-a6b0-39dc9b1df1eb" xmlns:ns3="43c089dc-c958-4256-9b16-0f52778fb305" targetNamespace="http://schemas.microsoft.com/office/2006/metadata/properties" ma:root="true" ma:fieldsID="a3d93ebeb13c02cb6f0a95e6687fbd36" ns2:_="" ns3:_="">
    <xsd:import namespace="75568dad-b5c5-4cf2-a6b0-39dc9b1df1eb"/>
    <xsd:import namespace="43c089dc-c958-4256-9b16-0f52778fb30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568dad-b5c5-4cf2-a6b0-39dc9b1df1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f9158f6-0cae-4863-ae72-33153154487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3c089dc-c958-4256-9b16-0f52778fb30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cccf760-e128-41be-9c9e-b63174cfbd47}" ma:internalName="TaxCatchAll" ma:showField="CatchAllData" ma:web="43c089dc-c958-4256-9b16-0f52778fb3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5568dad-b5c5-4cf2-a6b0-39dc9b1df1eb">
      <Terms xmlns="http://schemas.microsoft.com/office/infopath/2007/PartnerControls"/>
    </lcf76f155ced4ddcb4097134ff3c332f>
    <TaxCatchAll xmlns="43c089dc-c958-4256-9b16-0f52778fb305" xsi:nil="true"/>
  </documentManagement>
</p:properties>
</file>

<file path=customXml/itemProps1.xml><?xml version="1.0" encoding="utf-8"?>
<ds:datastoreItem xmlns:ds="http://schemas.openxmlformats.org/officeDocument/2006/customXml" ds:itemID="{DA77A68D-63E9-41F8-80D1-C0D94F8F82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568dad-b5c5-4cf2-a6b0-39dc9b1df1eb"/>
    <ds:schemaRef ds:uri="43c089dc-c958-4256-9b16-0f52778fb3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A86D7E-9BE9-44D8-BEEE-860E27919DD0}">
  <ds:schemaRefs>
    <ds:schemaRef ds:uri="http://schemas.microsoft.com/sharepoint/v3/contenttype/forms"/>
  </ds:schemaRefs>
</ds:datastoreItem>
</file>

<file path=customXml/itemProps3.xml><?xml version="1.0" encoding="utf-8"?>
<ds:datastoreItem xmlns:ds="http://schemas.openxmlformats.org/officeDocument/2006/customXml" ds:itemID="{78728494-182D-4189-A236-6465969A689D}">
  <ds:schemaRefs>
    <ds:schemaRef ds:uri="http://purl.org/dc/dcmitype/"/>
    <ds:schemaRef ds:uri="http://schemas.openxmlformats.org/package/2006/metadata/core-properties"/>
    <ds:schemaRef ds:uri="http://schemas.microsoft.com/office/2006/documentManagement/types"/>
    <ds:schemaRef ds:uri="75568dad-b5c5-4cf2-a6b0-39dc9b1df1eb"/>
    <ds:schemaRef ds:uri="43c089dc-c958-4256-9b16-0f52778fb305"/>
    <ds:schemaRef ds:uri="http://www.w3.org/XML/1998/namespace"/>
    <ds:schemaRef ds:uri="http://purl.org/dc/terms/"/>
    <ds:schemaRef ds:uri="http://schemas.microsoft.com/office/infopath/2007/PartnerControl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TM16401375[[fn=Madison]]</Template>
  <TotalTime>2476</TotalTime>
  <Words>920</Words>
  <Application>Microsoft Office PowerPoint</Application>
  <PresentationFormat>Widescreen</PresentationFormat>
  <Paragraphs>99</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Letter-join Print Plus 3</vt:lpstr>
      <vt:lpstr>Celestial</vt:lpstr>
      <vt:lpstr>Meet the teacher</vt:lpstr>
      <vt:lpstr>The class team</vt:lpstr>
      <vt:lpstr>ABOUT MRS BAILEY</vt:lpstr>
      <vt:lpstr>How to communicate with us</vt:lpstr>
      <vt:lpstr>Ways the school will communicate with you</vt:lpstr>
      <vt:lpstr>Class timetable</vt:lpstr>
      <vt:lpstr>What does my child need in school?</vt:lpstr>
      <vt:lpstr>SCHOOL UNIFORM</vt:lpstr>
      <vt:lpstr>PE/FOREST SCHOOL UNIFORM</vt:lpstr>
      <vt:lpstr>Examples of Topics WE COVER:</vt:lpstr>
      <vt:lpstr>HOME LEARNING </vt:lpstr>
      <vt:lpstr>Strategies and rewards</vt:lpstr>
      <vt:lpstr>Friday celebration assembly</vt:lpstr>
      <vt:lpstr>Dates for parents evening</vt:lpstr>
      <vt:lpstr>What’s coming up?</vt:lpstr>
    </vt:vector>
  </TitlesOfParts>
  <Company>Offham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Emily John</dc:creator>
  <cp:lastModifiedBy>SBailey</cp:lastModifiedBy>
  <cp:revision>28</cp:revision>
  <dcterms:created xsi:type="dcterms:W3CDTF">2017-09-26T07:25:28Z</dcterms:created>
  <dcterms:modified xsi:type="dcterms:W3CDTF">2026-09-07T21:55:59Z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0x010100217E88EF16378C49BCCE1BA04437F090</vt:lpwstr>
  </property>
</Properties>
</file>